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Lst>
  <p:notesMasterIdLst>
    <p:notesMasterId r:id="rId17"/>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6858000" type="screen4x3"/>
  <p:notesSz cx="6858000" cy="9144000"/>
  <p:defaultTextStyle>
    <a:defPPr>
      <a:defRPr lang="en-GB"/>
    </a:defPPr>
    <a:lvl1pPr algn="l" defTabSz="449263" rtl="0" fontAlgn="base">
      <a:lnSpc>
        <a:spcPct val="87000"/>
      </a:lnSpc>
      <a:spcBef>
        <a:spcPct val="0"/>
      </a:spcBef>
      <a:spcAft>
        <a:spcPct val="0"/>
      </a:spcAft>
      <a:buClr>
        <a:srgbClr val="000000"/>
      </a:buClr>
      <a:buSzPct val="100000"/>
      <a:buFont typeface="Times New Roman" panose="02020603050405020304" pitchFamily="18" charset="0"/>
      <a:defRPr kern="1200">
        <a:solidFill>
          <a:schemeClr val="bg1"/>
        </a:solidFill>
        <a:latin typeface="Arial" panose="020B0604020202020204" pitchFamily="34" charset="0"/>
        <a:ea typeface="+mn-ea"/>
        <a:cs typeface="+mn-cs"/>
      </a:defRPr>
    </a:lvl1pPr>
    <a:lvl2pPr marL="742950" indent="-285750" algn="l" defTabSz="449263" rtl="0" fontAlgn="base">
      <a:lnSpc>
        <a:spcPct val="87000"/>
      </a:lnSpc>
      <a:spcBef>
        <a:spcPct val="0"/>
      </a:spcBef>
      <a:spcAft>
        <a:spcPct val="0"/>
      </a:spcAft>
      <a:buClr>
        <a:srgbClr val="000000"/>
      </a:buClr>
      <a:buSzPct val="100000"/>
      <a:buFont typeface="Times New Roman" panose="02020603050405020304" pitchFamily="18" charset="0"/>
      <a:defRPr kern="1200">
        <a:solidFill>
          <a:schemeClr val="bg1"/>
        </a:solidFill>
        <a:latin typeface="Arial" panose="020B0604020202020204" pitchFamily="34" charset="0"/>
        <a:ea typeface="+mn-ea"/>
        <a:cs typeface="+mn-cs"/>
      </a:defRPr>
    </a:lvl2pPr>
    <a:lvl3pPr marL="1143000" indent="-228600" algn="l" defTabSz="449263" rtl="0" fontAlgn="base">
      <a:lnSpc>
        <a:spcPct val="87000"/>
      </a:lnSpc>
      <a:spcBef>
        <a:spcPct val="0"/>
      </a:spcBef>
      <a:spcAft>
        <a:spcPct val="0"/>
      </a:spcAft>
      <a:buClr>
        <a:srgbClr val="000000"/>
      </a:buClr>
      <a:buSzPct val="100000"/>
      <a:buFont typeface="Times New Roman" panose="02020603050405020304" pitchFamily="18" charset="0"/>
      <a:defRPr kern="1200">
        <a:solidFill>
          <a:schemeClr val="bg1"/>
        </a:solidFill>
        <a:latin typeface="Arial" panose="020B0604020202020204" pitchFamily="34" charset="0"/>
        <a:ea typeface="+mn-ea"/>
        <a:cs typeface="+mn-cs"/>
      </a:defRPr>
    </a:lvl3pPr>
    <a:lvl4pPr marL="1600200" indent="-228600" algn="l" defTabSz="449263" rtl="0" fontAlgn="base">
      <a:lnSpc>
        <a:spcPct val="87000"/>
      </a:lnSpc>
      <a:spcBef>
        <a:spcPct val="0"/>
      </a:spcBef>
      <a:spcAft>
        <a:spcPct val="0"/>
      </a:spcAft>
      <a:buClr>
        <a:srgbClr val="000000"/>
      </a:buClr>
      <a:buSzPct val="100000"/>
      <a:buFont typeface="Times New Roman" panose="02020603050405020304" pitchFamily="18" charset="0"/>
      <a:defRPr kern="1200">
        <a:solidFill>
          <a:schemeClr val="bg1"/>
        </a:solidFill>
        <a:latin typeface="Arial" panose="020B0604020202020204" pitchFamily="34" charset="0"/>
        <a:ea typeface="+mn-ea"/>
        <a:cs typeface="+mn-cs"/>
      </a:defRPr>
    </a:lvl4pPr>
    <a:lvl5pPr marL="2057400" indent="-228600" algn="l" defTabSz="449263" rtl="0" fontAlgn="base">
      <a:lnSpc>
        <a:spcPct val="87000"/>
      </a:lnSpc>
      <a:spcBef>
        <a:spcPct val="0"/>
      </a:spcBef>
      <a:spcAft>
        <a:spcPct val="0"/>
      </a:spcAft>
      <a:buClr>
        <a:srgbClr val="000000"/>
      </a:buClr>
      <a:buSzPct val="100000"/>
      <a:buFont typeface="Times New Roman" panose="02020603050405020304" pitchFamily="18" charset="0"/>
      <a:defRPr kern="1200">
        <a:solidFill>
          <a:schemeClr val="bg1"/>
        </a:solidFill>
        <a:latin typeface="Arial" panose="020B0604020202020204" pitchFamily="34" charset="0"/>
        <a:ea typeface="+mn-ea"/>
        <a:cs typeface="+mn-cs"/>
      </a:defRPr>
    </a:lvl5pPr>
    <a:lvl6pPr marL="2286000" algn="l" defTabSz="914400" rtl="0" eaLnBrk="1" latinLnBrk="0" hangingPunct="1">
      <a:defRPr kern="1200">
        <a:solidFill>
          <a:schemeClr val="bg1"/>
        </a:solidFill>
        <a:latin typeface="Arial" panose="020B0604020202020204" pitchFamily="34" charset="0"/>
        <a:ea typeface="+mn-ea"/>
        <a:cs typeface="+mn-cs"/>
      </a:defRPr>
    </a:lvl6pPr>
    <a:lvl7pPr marL="2743200" algn="l" defTabSz="914400" rtl="0" eaLnBrk="1" latinLnBrk="0" hangingPunct="1">
      <a:defRPr kern="1200">
        <a:solidFill>
          <a:schemeClr val="bg1"/>
        </a:solidFill>
        <a:latin typeface="Arial" panose="020B0604020202020204" pitchFamily="34" charset="0"/>
        <a:ea typeface="+mn-ea"/>
        <a:cs typeface="+mn-cs"/>
      </a:defRPr>
    </a:lvl7pPr>
    <a:lvl8pPr marL="3200400" algn="l" defTabSz="914400" rtl="0" eaLnBrk="1" latinLnBrk="0" hangingPunct="1">
      <a:defRPr kern="1200">
        <a:solidFill>
          <a:schemeClr val="bg1"/>
        </a:solidFill>
        <a:latin typeface="Arial" panose="020B0604020202020204" pitchFamily="34" charset="0"/>
        <a:ea typeface="+mn-ea"/>
        <a:cs typeface="+mn-cs"/>
      </a:defRPr>
    </a:lvl8pPr>
    <a:lvl9pPr marL="3657600" algn="l" defTabSz="914400" rtl="0" eaLnBrk="1" latinLnBrk="0" hangingPunct="1">
      <a:defRPr kern="1200">
        <a:solidFill>
          <a:schemeClr val="bg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9" d="100"/>
          <a:sy n="89" d="100"/>
        </p:scale>
        <p:origin x="1094" y="86"/>
      </p:cViewPr>
      <p:guideLst>
        <p:guide orient="horz" pos="2160"/>
        <p:guide pos="2880"/>
      </p:guideLst>
    </p:cSldViewPr>
  </p:slideViewPr>
  <p:outlineViewPr>
    <p:cViewPr varScale="1">
      <p:scale>
        <a:sx n="170" d="200"/>
        <a:sy n="170" d="200"/>
      </p:scale>
      <p:origin x="-780" y="-84"/>
    </p:cViewPr>
  </p:outlineViewPr>
  <p:notesTextViewPr>
    <p:cViewPr>
      <p:scale>
        <a:sx n="1" d="1"/>
        <a:sy n="1" d="1"/>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3" name="AutoShape 1"/>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w="9360" cap="sq">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p>
        </p:txBody>
      </p:sp>
      <p:sp>
        <p:nvSpPr>
          <p:cNvPr id="3074" name="AutoShape 2"/>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p>
        </p:txBody>
      </p:sp>
      <p:sp>
        <p:nvSpPr>
          <p:cNvPr id="3075" name="AutoShape 3"/>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p>
        </p:txBody>
      </p:sp>
      <p:sp>
        <p:nvSpPr>
          <p:cNvPr id="3076" name="AutoShape 4"/>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p>
        </p:txBody>
      </p:sp>
      <p:sp>
        <p:nvSpPr>
          <p:cNvPr id="3077" name="AutoShape 5"/>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p>
        </p:txBody>
      </p:sp>
      <p:sp>
        <p:nvSpPr>
          <p:cNvPr id="3078" name="AutoShape 6"/>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p>
        </p:txBody>
      </p:sp>
      <p:sp>
        <p:nvSpPr>
          <p:cNvPr id="3079" name="AutoShape 7"/>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p>
        </p:txBody>
      </p:sp>
      <p:sp>
        <p:nvSpPr>
          <p:cNvPr id="3080" name="AutoShape 8"/>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p>
        </p:txBody>
      </p:sp>
      <p:sp>
        <p:nvSpPr>
          <p:cNvPr id="3081" name="AutoShape 9"/>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p>
        </p:txBody>
      </p:sp>
      <p:sp>
        <p:nvSpPr>
          <p:cNvPr id="3082" name="AutoShape 10"/>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p>
        </p:txBody>
      </p:sp>
      <p:sp>
        <p:nvSpPr>
          <p:cNvPr id="3083" name="Rectangle 11"/>
          <p:cNvSpPr>
            <a:spLocks noGrp="1" noChangeArrowheads="1"/>
          </p:cNvSpPr>
          <p:nvPr>
            <p:ph type="hdr"/>
          </p:nvPr>
        </p:nvSpPr>
        <p:spPr bwMode="auto">
          <a:xfrm>
            <a:off x="0" y="0"/>
            <a:ext cx="2955925" cy="441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lnSpc>
                <a:spcPct val="100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ea typeface="Lucida Sans Unicode" panose="020B0602030504020204" pitchFamily="34" charset="0"/>
                <a:cs typeface="Lucida Sans Unicode" panose="020B0602030504020204" pitchFamily="34" charset="0"/>
              </a:defRPr>
            </a:lvl1pPr>
          </a:lstStyle>
          <a:p>
            <a:endParaRPr lang="en-GB" altLang="cs-CZ"/>
          </a:p>
        </p:txBody>
      </p:sp>
      <p:sp>
        <p:nvSpPr>
          <p:cNvPr id="3084" name="Rectangle 12"/>
          <p:cNvSpPr>
            <a:spLocks noGrp="1" noChangeArrowheads="1"/>
          </p:cNvSpPr>
          <p:nvPr>
            <p:ph type="dt"/>
          </p:nvPr>
        </p:nvSpPr>
        <p:spPr bwMode="auto">
          <a:xfrm>
            <a:off x="3884613" y="0"/>
            <a:ext cx="2955925" cy="441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lgn="r">
              <a:lnSpc>
                <a:spcPct val="100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ea typeface="Lucida Sans Unicode" panose="020B0602030504020204" pitchFamily="34" charset="0"/>
                <a:cs typeface="Lucida Sans Unicode" panose="020B0602030504020204" pitchFamily="34" charset="0"/>
              </a:defRPr>
            </a:lvl1pPr>
          </a:lstStyle>
          <a:p>
            <a:endParaRPr lang="en-GB" altLang="cs-CZ"/>
          </a:p>
        </p:txBody>
      </p:sp>
      <p:sp>
        <p:nvSpPr>
          <p:cNvPr id="3085" name="Rectangle 13"/>
          <p:cNvSpPr>
            <a:spLocks noGrp="1" noChangeArrowheads="1"/>
          </p:cNvSpPr>
          <p:nvPr>
            <p:ph type="sldImg"/>
          </p:nvPr>
        </p:nvSpPr>
        <p:spPr bwMode="auto">
          <a:xfrm>
            <a:off x="1143000" y="685800"/>
            <a:ext cx="4556125" cy="3413125"/>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086" name="Rectangle 14"/>
          <p:cNvSpPr>
            <a:spLocks noGrp="1" noChangeArrowheads="1"/>
          </p:cNvSpPr>
          <p:nvPr>
            <p:ph type="body"/>
          </p:nvPr>
        </p:nvSpPr>
        <p:spPr bwMode="auto">
          <a:xfrm>
            <a:off x="685800" y="4343400"/>
            <a:ext cx="5470525" cy="4098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endParaRPr lang="cs-CZ" altLang="cs-CZ" smtClean="0"/>
          </a:p>
        </p:txBody>
      </p:sp>
      <p:sp>
        <p:nvSpPr>
          <p:cNvPr id="3087" name="Rectangle 15"/>
          <p:cNvSpPr>
            <a:spLocks noGrp="1" noChangeArrowheads="1"/>
          </p:cNvSpPr>
          <p:nvPr>
            <p:ph type="ftr"/>
          </p:nvPr>
        </p:nvSpPr>
        <p:spPr bwMode="auto">
          <a:xfrm>
            <a:off x="0" y="8685213"/>
            <a:ext cx="2955925" cy="441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b" anchorCtr="0" compatLnSpc="1">
            <a:prstTxWarp prst="textNoShape">
              <a:avLst/>
            </a:prstTxWarp>
          </a:bodyPr>
          <a:lstStyle>
            <a:lvl1pPr>
              <a:lnSpc>
                <a:spcPct val="100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ea typeface="Lucida Sans Unicode" panose="020B0602030504020204" pitchFamily="34" charset="0"/>
                <a:cs typeface="Lucida Sans Unicode" panose="020B0602030504020204" pitchFamily="34" charset="0"/>
              </a:defRPr>
            </a:lvl1pPr>
          </a:lstStyle>
          <a:p>
            <a:endParaRPr lang="en-GB" altLang="cs-CZ"/>
          </a:p>
        </p:txBody>
      </p:sp>
      <p:sp>
        <p:nvSpPr>
          <p:cNvPr id="3088" name="Rectangle 16"/>
          <p:cNvSpPr>
            <a:spLocks noGrp="1" noChangeArrowheads="1"/>
          </p:cNvSpPr>
          <p:nvPr>
            <p:ph type="sldNum"/>
          </p:nvPr>
        </p:nvSpPr>
        <p:spPr bwMode="auto">
          <a:xfrm>
            <a:off x="3884613" y="8685213"/>
            <a:ext cx="2955925" cy="441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b" anchorCtr="0" compatLnSpc="1">
            <a:prstTxWarp prst="textNoShape">
              <a:avLst/>
            </a:prstTxWarp>
          </a:bodyPr>
          <a:lstStyle>
            <a:lvl1pPr algn="r">
              <a:lnSpc>
                <a:spcPct val="100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ea typeface="Lucida Sans Unicode" panose="020B0602030504020204" pitchFamily="34" charset="0"/>
                <a:cs typeface="Lucida Sans Unicode" panose="020B0602030504020204" pitchFamily="34" charset="0"/>
              </a:defRPr>
            </a:lvl1pPr>
          </a:lstStyle>
          <a:p>
            <a:fld id="{63C724EC-4AEE-4BA1-AEDC-0FA90DABF460}" type="slidenum">
              <a:rPr lang="en-GB" altLang="cs-CZ"/>
              <a:pPr/>
              <a:t>‹#›</a:t>
            </a:fld>
            <a:endParaRPr lang="en-GB" altLang="cs-CZ"/>
          </a:p>
        </p:txBody>
      </p:sp>
    </p:spTree>
    <p:extLst>
      <p:ext uri="{BB962C8B-B14F-4D97-AF65-F5344CB8AC3E}">
        <p14:creationId xmlns:p14="http://schemas.microsoft.com/office/powerpoint/2010/main" val="2314695897"/>
      </p:ext>
    </p:extLst>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6"/>
          <p:cNvSpPr>
            <a:spLocks noGrp="1" noChangeArrowheads="1"/>
          </p:cNvSpPr>
          <p:nvPr>
            <p:ph type="sldNum"/>
          </p:nvPr>
        </p:nvSpPr>
        <p:spPr>
          <a:ln/>
        </p:spPr>
        <p:txBody>
          <a:bodyPr/>
          <a:lstStyle/>
          <a:p>
            <a:fld id="{D4B4CD58-EB09-46A6-BD7C-75B2183682CC}" type="slidenum">
              <a:rPr lang="en-GB" altLang="cs-CZ"/>
              <a:pPr/>
              <a:t>1</a:t>
            </a:fld>
            <a:endParaRPr lang="en-GB" altLang="cs-CZ"/>
          </a:p>
        </p:txBody>
      </p:sp>
      <p:sp>
        <p:nvSpPr>
          <p:cNvPr id="18433" name="Text Box 1"/>
          <p:cNvSpPr txBox="1">
            <a:spLocks noChangeArrowheads="1"/>
          </p:cNvSpPr>
          <p:nvPr/>
        </p:nvSpPr>
        <p:spPr bwMode="auto">
          <a:xfrm>
            <a:off x="1143000" y="685800"/>
            <a:ext cx="4562475" cy="3419475"/>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p>
        </p:txBody>
      </p:sp>
      <p:sp>
        <p:nvSpPr>
          <p:cNvPr id="18434" name="Rectangle 2"/>
          <p:cNvSpPr txBox="1">
            <a:spLocks noChangeArrowheads="1"/>
          </p:cNvSpPr>
          <p:nvPr>
            <p:ph type="body"/>
          </p:nvPr>
        </p:nvSpPr>
        <p:spPr bwMode="auto">
          <a:xfrm>
            <a:off x="685800" y="4343400"/>
            <a:ext cx="5472113" cy="41005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ltLang="cs-CZ"/>
          </a:p>
        </p:txBody>
      </p:sp>
    </p:spTree>
    <p:extLst>
      <p:ext uri="{BB962C8B-B14F-4D97-AF65-F5344CB8AC3E}">
        <p14:creationId xmlns:p14="http://schemas.microsoft.com/office/powerpoint/2010/main" val="14578960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6"/>
          <p:cNvSpPr>
            <a:spLocks noGrp="1" noChangeArrowheads="1"/>
          </p:cNvSpPr>
          <p:nvPr>
            <p:ph type="sldNum"/>
          </p:nvPr>
        </p:nvSpPr>
        <p:spPr>
          <a:ln/>
        </p:spPr>
        <p:txBody>
          <a:bodyPr/>
          <a:lstStyle/>
          <a:p>
            <a:fld id="{C840D9B1-0323-4C5B-9779-32C9D0C6D930}" type="slidenum">
              <a:rPr lang="en-GB" altLang="cs-CZ"/>
              <a:pPr/>
              <a:t>10</a:t>
            </a:fld>
            <a:endParaRPr lang="en-GB" altLang="cs-CZ"/>
          </a:p>
        </p:txBody>
      </p:sp>
      <p:sp>
        <p:nvSpPr>
          <p:cNvPr id="27649" name="Text Box 1"/>
          <p:cNvSpPr txBox="1">
            <a:spLocks noChangeArrowheads="1"/>
          </p:cNvSpPr>
          <p:nvPr/>
        </p:nvSpPr>
        <p:spPr bwMode="auto">
          <a:xfrm>
            <a:off x="1143000" y="685800"/>
            <a:ext cx="4562475" cy="3419475"/>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p>
        </p:txBody>
      </p:sp>
      <p:sp>
        <p:nvSpPr>
          <p:cNvPr id="27650" name="Rectangle 2"/>
          <p:cNvSpPr txBox="1">
            <a:spLocks noChangeArrowheads="1"/>
          </p:cNvSpPr>
          <p:nvPr>
            <p:ph type="body"/>
          </p:nvPr>
        </p:nvSpPr>
        <p:spPr bwMode="auto">
          <a:xfrm>
            <a:off x="685800" y="4343400"/>
            <a:ext cx="5472113" cy="41005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ltLang="cs-CZ"/>
          </a:p>
        </p:txBody>
      </p:sp>
    </p:spTree>
    <p:extLst>
      <p:ext uri="{BB962C8B-B14F-4D97-AF65-F5344CB8AC3E}">
        <p14:creationId xmlns:p14="http://schemas.microsoft.com/office/powerpoint/2010/main" val="22082658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6"/>
          <p:cNvSpPr>
            <a:spLocks noGrp="1" noChangeArrowheads="1"/>
          </p:cNvSpPr>
          <p:nvPr>
            <p:ph type="sldNum"/>
          </p:nvPr>
        </p:nvSpPr>
        <p:spPr>
          <a:ln/>
        </p:spPr>
        <p:txBody>
          <a:bodyPr/>
          <a:lstStyle/>
          <a:p>
            <a:fld id="{2A164CC2-48FC-48BC-B9AA-4CC2B7BFF201}" type="slidenum">
              <a:rPr lang="en-GB" altLang="cs-CZ"/>
              <a:pPr/>
              <a:t>11</a:t>
            </a:fld>
            <a:endParaRPr lang="en-GB" altLang="cs-CZ"/>
          </a:p>
        </p:txBody>
      </p:sp>
      <p:sp>
        <p:nvSpPr>
          <p:cNvPr id="28673" name="Text Box 1"/>
          <p:cNvSpPr txBox="1">
            <a:spLocks noChangeArrowheads="1"/>
          </p:cNvSpPr>
          <p:nvPr/>
        </p:nvSpPr>
        <p:spPr bwMode="auto">
          <a:xfrm>
            <a:off x="1143000" y="685800"/>
            <a:ext cx="4562475" cy="3419475"/>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p>
        </p:txBody>
      </p:sp>
      <p:sp>
        <p:nvSpPr>
          <p:cNvPr id="28674" name="Rectangle 2"/>
          <p:cNvSpPr txBox="1">
            <a:spLocks noChangeArrowheads="1"/>
          </p:cNvSpPr>
          <p:nvPr>
            <p:ph type="body"/>
          </p:nvPr>
        </p:nvSpPr>
        <p:spPr bwMode="auto">
          <a:xfrm>
            <a:off x="685800" y="4343400"/>
            <a:ext cx="5472113" cy="41005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ltLang="cs-CZ"/>
          </a:p>
        </p:txBody>
      </p:sp>
    </p:spTree>
    <p:extLst>
      <p:ext uri="{BB962C8B-B14F-4D97-AF65-F5344CB8AC3E}">
        <p14:creationId xmlns:p14="http://schemas.microsoft.com/office/powerpoint/2010/main" val="10490719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6"/>
          <p:cNvSpPr>
            <a:spLocks noGrp="1" noChangeArrowheads="1"/>
          </p:cNvSpPr>
          <p:nvPr>
            <p:ph type="sldNum"/>
          </p:nvPr>
        </p:nvSpPr>
        <p:spPr>
          <a:ln/>
        </p:spPr>
        <p:txBody>
          <a:bodyPr/>
          <a:lstStyle/>
          <a:p>
            <a:fld id="{F956C757-E067-4FC0-8A47-2CE92F130309}" type="slidenum">
              <a:rPr lang="en-GB" altLang="cs-CZ"/>
              <a:pPr/>
              <a:t>12</a:t>
            </a:fld>
            <a:endParaRPr lang="en-GB" altLang="cs-CZ"/>
          </a:p>
        </p:txBody>
      </p:sp>
      <p:sp>
        <p:nvSpPr>
          <p:cNvPr id="29697" name="Text Box 1"/>
          <p:cNvSpPr txBox="1">
            <a:spLocks noChangeArrowheads="1"/>
          </p:cNvSpPr>
          <p:nvPr/>
        </p:nvSpPr>
        <p:spPr bwMode="auto">
          <a:xfrm>
            <a:off x="1143000" y="685800"/>
            <a:ext cx="4562475" cy="3419475"/>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p>
        </p:txBody>
      </p:sp>
      <p:sp>
        <p:nvSpPr>
          <p:cNvPr id="29698" name="Rectangle 2"/>
          <p:cNvSpPr txBox="1">
            <a:spLocks noChangeArrowheads="1"/>
          </p:cNvSpPr>
          <p:nvPr>
            <p:ph type="body"/>
          </p:nvPr>
        </p:nvSpPr>
        <p:spPr bwMode="auto">
          <a:xfrm>
            <a:off x="685800" y="4343400"/>
            <a:ext cx="5472113" cy="41005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ltLang="cs-CZ"/>
          </a:p>
        </p:txBody>
      </p:sp>
    </p:spTree>
    <p:extLst>
      <p:ext uri="{BB962C8B-B14F-4D97-AF65-F5344CB8AC3E}">
        <p14:creationId xmlns:p14="http://schemas.microsoft.com/office/powerpoint/2010/main" val="10077701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6"/>
          <p:cNvSpPr>
            <a:spLocks noGrp="1" noChangeArrowheads="1"/>
          </p:cNvSpPr>
          <p:nvPr>
            <p:ph type="sldNum"/>
          </p:nvPr>
        </p:nvSpPr>
        <p:spPr>
          <a:ln/>
        </p:spPr>
        <p:txBody>
          <a:bodyPr/>
          <a:lstStyle/>
          <a:p>
            <a:fld id="{D6A7CAD6-25F2-45D8-807C-75ECDF44E019}" type="slidenum">
              <a:rPr lang="en-GB" altLang="cs-CZ"/>
              <a:pPr/>
              <a:t>13</a:t>
            </a:fld>
            <a:endParaRPr lang="en-GB" altLang="cs-CZ"/>
          </a:p>
        </p:txBody>
      </p:sp>
      <p:sp>
        <p:nvSpPr>
          <p:cNvPr id="30721" name="Text Box 1"/>
          <p:cNvSpPr txBox="1">
            <a:spLocks noChangeArrowheads="1"/>
          </p:cNvSpPr>
          <p:nvPr/>
        </p:nvSpPr>
        <p:spPr bwMode="auto">
          <a:xfrm>
            <a:off x="1143000" y="685800"/>
            <a:ext cx="4570413" cy="3427413"/>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p>
        </p:txBody>
      </p:sp>
      <p:sp>
        <p:nvSpPr>
          <p:cNvPr id="30722" name="Rectangle 2"/>
          <p:cNvSpPr txBox="1">
            <a:spLocks noChangeArrowheads="1"/>
          </p:cNvSpPr>
          <p:nvPr>
            <p:ph type="body"/>
          </p:nvPr>
        </p:nvSpPr>
        <p:spPr bwMode="auto">
          <a:xfrm>
            <a:off x="685800" y="4343400"/>
            <a:ext cx="5472113" cy="41005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ltLang="cs-CZ"/>
          </a:p>
        </p:txBody>
      </p:sp>
    </p:spTree>
    <p:extLst>
      <p:ext uri="{BB962C8B-B14F-4D97-AF65-F5344CB8AC3E}">
        <p14:creationId xmlns:p14="http://schemas.microsoft.com/office/powerpoint/2010/main" val="30169537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6"/>
          <p:cNvSpPr>
            <a:spLocks noGrp="1" noChangeArrowheads="1"/>
          </p:cNvSpPr>
          <p:nvPr>
            <p:ph type="sldNum"/>
          </p:nvPr>
        </p:nvSpPr>
        <p:spPr>
          <a:ln/>
        </p:spPr>
        <p:txBody>
          <a:bodyPr/>
          <a:lstStyle/>
          <a:p>
            <a:fld id="{E4918C7C-E123-4DD0-899C-4CF2CC218A9C}" type="slidenum">
              <a:rPr lang="en-GB" altLang="cs-CZ"/>
              <a:pPr/>
              <a:t>14</a:t>
            </a:fld>
            <a:endParaRPr lang="en-GB" altLang="cs-CZ"/>
          </a:p>
        </p:txBody>
      </p:sp>
      <p:sp>
        <p:nvSpPr>
          <p:cNvPr id="31745" name="Rectangle 1"/>
          <p:cNvSpPr txBox="1">
            <a:spLocks noChangeArrowheads="1"/>
          </p:cNvSpPr>
          <p:nvPr>
            <p:ph type="sldImg"/>
          </p:nvPr>
        </p:nvSpPr>
        <p:spPr bwMode="auto">
          <a:xfrm>
            <a:off x="1144588" y="685800"/>
            <a:ext cx="4557712" cy="34178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1746" name="Rectangle 2"/>
          <p:cNvSpPr txBox="1">
            <a:spLocks noChangeArrowheads="1"/>
          </p:cNvSpPr>
          <p:nvPr>
            <p:ph type="body" idx="1"/>
          </p:nvPr>
        </p:nvSpPr>
        <p:spPr bwMode="auto">
          <a:xfrm>
            <a:off x="685800" y="4343400"/>
            <a:ext cx="5472113" cy="41005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ltLang="cs-CZ"/>
          </a:p>
        </p:txBody>
      </p:sp>
    </p:spTree>
    <p:extLst>
      <p:ext uri="{BB962C8B-B14F-4D97-AF65-F5344CB8AC3E}">
        <p14:creationId xmlns:p14="http://schemas.microsoft.com/office/powerpoint/2010/main" val="15453299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6"/>
          <p:cNvSpPr>
            <a:spLocks noGrp="1" noChangeArrowheads="1"/>
          </p:cNvSpPr>
          <p:nvPr>
            <p:ph type="sldNum"/>
          </p:nvPr>
        </p:nvSpPr>
        <p:spPr>
          <a:ln/>
        </p:spPr>
        <p:txBody>
          <a:bodyPr/>
          <a:lstStyle/>
          <a:p>
            <a:fld id="{2819EFAE-09CF-4B0A-9318-F03452CF5F72}" type="slidenum">
              <a:rPr lang="en-GB" altLang="cs-CZ"/>
              <a:pPr/>
              <a:t>2</a:t>
            </a:fld>
            <a:endParaRPr lang="en-GB" altLang="cs-CZ"/>
          </a:p>
        </p:txBody>
      </p:sp>
      <p:sp>
        <p:nvSpPr>
          <p:cNvPr id="19457" name="Rectangle 1"/>
          <p:cNvSpPr txBox="1">
            <a:spLocks noChangeArrowheads="1"/>
          </p:cNvSpPr>
          <p:nvPr>
            <p:ph type="sldImg"/>
          </p:nvPr>
        </p:nvSpPr>
        <p:spPr bwMode="auto">
          <a:xfrm>
            <a:off x="1144588" y="685800"/>
            <a:ext cx="4557712" cy="34178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9458" name="Rectangle 2"/>
          <p:cNvSpPr txBox="1">
            <a:spLocks noChangeArrowheads="1"/>
          </p:cNvSpPr>
          <p:nvPr>
            <p:ph type="body" idx="1"/>
          </p:nvPr>
        </p:nvSpPr>
        <p:spPr bwMode="auto">
          <a:xfrm>
            <a:off x="685800" y="4343400"/>
            <a:ext cx="5472113" cy="41005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ltLang="cs-CZ"/>
          </a:p>
        </p:txBody>
      </p:sp>
    </p:spTree>
    <p:extLst>
      <p:ext uri="{BB962C8B-B14F-4D97-AF65-F5344CB8AC3E}">
        <p14:creationId xmlns:p14="http://schemas.microsoft.com/office/powerpoint/2010/main" val="38728131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6"/>
          <p:cNvSpPr>
            <a:spLocks noGrp="1" noChangeArrowheads="1"/>
          </p:cNvSpPr>
          <p:nvPr>
            <p:ph type="sldNum"/>
          </p:nvPr>
        </p:nvSpPr>
        <p:spPr>
          <a:ln/>
        </p:spPr>
        <p:txBody>
          <a:bodyPr/>
          <a:lstStyle/>
          <a:p>
            <a:fld id="{F69EDAA3-3A86-4F88-A13A-20CB105EB722}" type="slidenum">
              <a:rPr lang="en-GB" altLang="cs-CZ"/>
              <a:pPr/>
              <a:t>3</a:t>
            </a:fld>
            <a:endParaRPr lang="en-GB" altLang="cs-CZ"/>
          </a:p>
        </p:txBody>
      </p:sp>
      <p:sp>
        <p:nvSpPr>
          <p:cNvPr id="20481" name="Text Box 1"/>
          <p:cNvSpPr txBox="1">
            <a:spLocks noChangeArrowheads="1"/>
          </p:cNvSpPr>
          <p:nvPr/>
        </p:nvSpPr>
        <p:spPr bwMode="auto">
          <a:xfrm>
            <a:off x="1190625" y="877888"/>
            <a:ext cx="4475163" cy="3165475"/>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p>
        </p:txBody>
      </p:sp>
      <p:sp>
        <p:nvSpPr>
          <p:cNvPr id="20482" name="Rectangle 2"/>
          <p:cNvSpPr txBox="1">
            <a:spLocks noChangeArrowheads="1"/>
          </p:cNvSpPr>
          <p:nvPr>
            <p:ph type="body"/>
          </p:nvPr>
        </p:nvSpPr>
        <p:spPr bwMode="auto">
          <a:xfrm>
            <a:off x="685800" y="4343400"/>
            <a:ext cx="5472113" cy="41005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ltLang="cs-CZ"/>
          </a:p>
        </p:txBody>
      </p:sp>
    </p:spTree>
    <p:extLst>
      <p:ext uri="{BB962C8B-B14F-4D97-AF65-F5344CB8AC3E}">
        <p14:creationId xmlns:p14="http://schemas.microsoft.com/office/powerpoint/2010/main" val="18642505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6"/>
          <p:cNvSpPr>
            <a:spLocks noGrp="1" noChangeArrowheads="1"/>
          </p:cNvSpPr>
          <p:nvPr>
            <p:ph type="sldNum"/>
          </p:nvPr>
        </p:nvSpPr>
        <p:spPr>
          <a:ln/>
        </p:spPr>
        <p:txBody>
          <a:bodyPr/>
          <a:lstStyle/>
          <a:p>
            <a:fld id="{5438B1E1-10CE-4A80-A786-19D64D4A3188}" type="slidenum">
              <a:rPr lang="en-GB" altLang="cs-CZ"/>
              <a:pPr/>
              <a:t>4</a:t>
            </a:fld>
            <a:endParaRPr lang="en-GB" altLang="cs-CZ"/>
          </a:p>
        </p:txBody>
      </p:sp>
      <p:sp>
        <p:nvSpPr>
          <p:cNvPr id="21505" name="Text Box 1"/>
          <p:cNvSpPr txBox="1">
            <a:spLocks noChangeArrowheads="1"/>
          </p:cNvSpPr>
          <p:nvPr/>
        </p:nvSpPr>
        <p:spPr bwMode="auto">
          <a:xfrm>
            <a:off x="1143000" y="685800"/>
            <a:ext cx="4570413" cy="3427413"/>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p>
        </p:txBody>
      </p:sp>
      <p:sp>
        <p:nvSpPr>
          <p:cNvPr id="21506" name="Rectangle 2"/>
          <p:cNvSpPr txBox="1">
            <a:spLocks noChangeArrowheads="1"/>
          </p:cNvSpPr>
          <p:nvPr>
            <p:ph type="body"/>
          </p:nvPr>
        </p:nvSpPr>
        <p:spPr bwMode="auto">
          <a:xfrm>
            <a:off x="685800" y="4343400"/>
            <a:ext cx="5472113" cy="41005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ltLang="cs-CZ"/>
          </a:p>
        </p:txBody>
      </p:sp>
    </p:spTree>
    <p:extLst>
      <p:ext uri="{BB962C8B-B14F-4D97-AF65-F5344CB8AC3E}">
        <p14:creationId xmlns:p14="http://schemas.microsoft.com/office/powerpoint/2010/main" val="17538561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6"/>
          <p:cNvSpPr>
            <a:spLocks noGrp="1" noChangeArrowheads="1"/>
          </p:cNvSpPr>
          <p:nvPr>
            <p:ph type="sldNum"/>
          </p:nvPr>
        </p:nvSpPr>
        <p:spPr>
          <a:ln/>
        </p:spPr>
        <p:txBody>
          <a:bodyPr/>
          <a:lstStyle/>
          <a:p>
            <a:fld id="{2CB95487-89AD-4EF1-BAF7-673BBD25DBE1}" type="slidenum">
              <a:rPr lang="en-GB" altLang="cs-CZ"/>
              <a:pPr/>
              <a:t>5</a:t>
            </a:fld>
            <a:endParaRPr lang="en-GB" altLang="cs-CZ"/>
          </a:p>
        </p:txBody>
      </p:sp>
      <p:sp>
        <p:nvSpPr>
          <p:cNvPr id="22529" name="Text Box 1"/>
          <p:cNvSpPr txBox="1">
            <a:spLocks noChangeArrowheads="1"/>
          </p:cNvSpPr>
          <p:nvPr/>
        </p:nvSpPr>
        <p:spPr bwMode="auto">
          <a:xfrm>
            <a:off x="1143000" y="685800"/>
            <a:ext cx="4570413" cy="3427413"/>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p>
        </p:txBody>
      </p:sp>
      <p:sp>
        <p:nvSpPr>
          <p:cNvPr id="22530" name="Rectangle 2"/>
          <p:cNvSpPr txBox="1">
            <a:spLocks noChangeArrowheads="1"/>
          </p:cNvSpPr>
          <p:nvPr>
            <p:ph type="body"/>
          </p:nvPr>
        </p:nvSpPr>
        <p:spPr bwMode="auto">
          <a:xfrm>
            <a:off x="685800" y="4343400"/>
            <a:ext cx="5472113" cy="41005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ltLang="cs-CZ"/>
          </a:p>
        </p:txBody>
      </p:sp>
    </p:spTree>
    <p:extLst>
      <p:ext uri="{BB962C8B-B14F-4D97-AF65-F5344CB8AC3E}">
        <p14:creationId xmlns:p14="http://schemas.microsoft.com/office/powerpoint/2010/main" val="797859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6"/>
          <p:cNvSpPr>
            <a:spLocks noGrp="1" noChangeArrowheads="1"/>
          </p:cNvSpPr>
          <p:nvPr>
            <p:ph type="sldNum"/>
          </p:nvPr>
        </p:nvSpPr>
        <p:spPr>
          <a:ln/>
        </p:spPr>
        <p:txBody>
          <a:bodyPr/>
          <a:lstStyle/>
          <a:p>
            <a:fld id="{F07ED9AA-B801-4C4B-AD58-A8E8CD8BB1EA}" type="slidenum">
              <a:rPr lang="en-GB" altLang="cs-CZ"/>
              <a:pPr/>
              <a:t>6</a:t>
            </a:fld>
            <a:endParaRPr lang="en-GB" altLang="cs-CZ"/>
          </a:p>
        </p:txBody>
      </p:sp>
      <p:sp>
        <p:nvSpPr>
          <p:cNvPr id="23553" name="Text Box 1"/>
          <p:cNvSpPr txBox="1">
            <a:spLocks noChangeArrowheads="1"/>
          </p:cNvSpPr>
          <p:nvPr/>
        </p:nvSpPr>
        <p:spPr bwMode="auto">
          <a:xfrm>
            <a:off x="1143000" y="685800"/>
            <a:ext cx="4570413" cy="3427413"/>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p>
        </p:txBody>
      </p:sp>
      <p:sp>
        <p:nvSpPr>
          <p:cNvPr id="23554" name="Rectangle 2"/>
          <p:cNvSpPr txBox="1">
            <a:spLocks noChangeArrowheads="1"/>
          </p:cNvSpPr>
          <p:nvPr>
            <p:ph type="body"/>
          </p:nvPr>
        </p:nvSpPr>
        <p:spPr bwMode="auto">
          <a:xfrm>
            <a:off x="685800" y="4343400"/>
            <a:ext cx="5472113" cy="41005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ltLang="cs-CZ"/>
          </a:p>
        </p:txBody>
      </p:sp>
    </p:spTree>
    <p:extLst>
      <p:ext uri="{BB962C8B-B14F-4D97-AF65-F5344CB8AC3E}">
        <p14:creationId xmlns:p14="http://schemas.microsoft.com/office/powerpoint/2010/main" val="7466513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6"/>
          <p:cNvSpPr>
            <a:spLocks noGrp="1" noChangeArrowheads="1"/>
          </p:cNvSpPr>
          <p:nvPr>
            <p:ph type="sldNum"/>
          </p:nvPr>
        </p:nvSpPr>
        <p:spPr>
          <a:ln/>
        </p:spPr>
        <p:txBody>
          <a:bodyPr/>
          <a:lstStyle/>
          <a:p>
            <a:fld id="{285E485A-8E25-45F3-9F70-4186FDC2AF3C}" type="slidenum">
              <a:rPr lang="en-GB" altLang="cs-CZ"/>
              <a:pPr/>
              <a:t>7</a:t>
            </a:fld>
            <a:endParaRPr lang="en-GB" altLang="cs-CZ"/>
          </a:p>
        </p:txBody>
      </p:sp>
      <p:sp>
        <p:nvSpPr>
          <p:cNvPr id="24577" name="Text Box 1"/>
          <p:cNvSpPr txBox="1">
            <a:spLocks noChangeArrowheads="1"/>
          </p:cNvSpPr>
          <p:nvPr/>
        </p:nvSpPr>
        <p:spPr bwMode="auto">
          <a:xfrm>
            <a:off x="1143000" y="685800"/>
            <a:ext cx="4570413" cy="3427413"/>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p>
        </p:txBody>
      </p:sp>
      <p:sp>
        <p:nvSpPr>
          <p:cNvPr id="24578" name="Rectangle 2"/>
          <p:cNvSpPr txBox="1">
            <a:spLocks noChangeArrowheads="1"/>
          </p:cNvSpPr>
          <p:nvPr>
            <p:ph type="body"/>
          </p:nvPr>
        </p:nvSpPr>
        <p:spPr bwMode="auto">
          <a:xfrm>
            <a:off x="685800" y="4343400"/>
            <a:ext cx="5472113" cy="41005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ltLang="cs-CZ"/>
          </a:p>
        </p:txBody>
      </p:sp>
    </p:spTree>
    <p:extLst>
      <p:ext uri="{BB962C8B-B14F-4D97-AF65-F5344CB8AC3E}">
        <p14:creationId xmlns:p14="http://schemas.microsoft.com/office/powerpoint/2010/main" val="36261424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6"/>
          <p:cNvSpPr>
            <a:spLocks noGrp="1" noChangeArrowheads="1"/>
          </p:cNvSpPr>
          <p:nvPr>
            <p:ph type="sldNum"/>
          </p:nvPr>
        </p:nvSpPr>
        <p:spPr>
          <a:ln/>
        </p:spPr>
        <p:txBody>
          <a:bodyPr/>
          <a:lstStyle/>
          <a:p>
            <a:fld id="{1870D1DB-759F-4707-9ABA-E331B6DB4BC8}" type="slidenum">
              <a:rPr lang="en-GB" altLang="cs-CZ"/>
              <a:pPr/>
              <a:t>8</a:t>
            </a:fld>
            <a:endParaRPr lang="en-GB" altLang="cs-CZ"/>
          </a:p>
        </p:txBody>
      </p:sp>
      <p:sp>
        <p:nvSpPr>
          <p:cNvPr id="25601" name="Text Box 1"/>
          <p:cNvSpPr txBox="1">
            <a:spLocks noChangeArrowheads="1"/>
          </p:cNvSpPr>
          <p:nvPr/>
        </p:nvSpPr>
        <p:spPr bwMode="auto">
          <a:xfrm>
            <a:off x="1143000" y="685800"/>
            <a:ext cx="4570413" cy="3427413"/>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p>
        </p:txBody>
      </p:sp>
      <p:sp>
        <p:nvSpPr>
          <p:cNvPr id="25602" name="Rectangle 2"/>
          <p:cNvSpPr txBox="1">
            <a:spLocks noChangeArrowheads="1"/>
          </p:cNvSpPr>
          <p:nvPr>
            <p:ph type="body"/>
          </p:nvPr>
        </p:nvSpPr>
        <p:spPr bwMode="auto">
          <a:xfrm>
            <a:off x="685800" y="4343400"/>
            <a:ext cx="5472113" cy="41005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ltLang="cs-CZ"/>
          </a:p>
        </p:txBody>
      </p:sp>
    </p:spTree>
    <p:extLst>
      <p:ext uri="{BB962C8B-B14F-4D97-AF65-F5344CB8AC3E}">
        <p14:creationId xmlns:p14="http://schemas.microsoft.com/office/powerpoint/2010/main" val="9940055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6"/>
          <p:cNvSpPr>
            <a:spLocks noGrp="1" noChangeArrowheads="1"/>
          </p:cNvSpPr>
          <p:nvPr>
            <p:ph type="sldNum"/>
          </p:nvPr>
        </p:nvSpPr>
        <p:spPr>
          <a:ln/>
        </p:spPr>
        <p:txBody>
          <a:bodyPr/>
          <a:lstStyle/>
          <a:p>
            <a:fld id="{3B8B7067-8C08-4568-8167-3B6A67351156}" type="slidenum">
              <a:rPr lang="en-GB" altLang="cs-CZ"/>
              <a:pPr/>
              <a:t>9</a:t>
            </a:fld>
            <a:endParaRPr lang="en-GB" altLang="cs-CZ"/>
          </a:p>
        </p:txBody>
      </p:sp>
      <p:sp>
        <p:nvSpPr>
          <p:cNvPr id="26625" name="Text Box 1"/>
          <p:cNvSpPr txBox="1">
            <a:spLocks noChangeArrowheads="1"/>
          </p:cNvSpPr>
          <p:nvPr/>
        </p:nvSpPr>
        <p:spPr bwMode="auto">
          <a:xfrm>
            <a:off x="1143000" y="685800"/>
            <a:ext cx="4567238" cy="3424238"/>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p>
        </p:txBody>
      </p:sp>
      <p:sp>
        <p:nvSpPr>
          <p:cNvPr id="26626" name="Rectangle 2"/>
          <p:cNvSpPr txBox="1">
            <a:spLocks noChangeArrowheads="1"/>
          </p:cNvSpPr>
          <p:nvPr>
            <p:ph type="body"/>
          </p:nvPr>
        </p:nvSpPr>
        <p:spPr bwMode="auto">
          <a:xfrm>
            <a:off x="685800" y="4343400"/>
            <a:ext cx="5472113" cy="41005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ltLang="cs-CZ"/>
          </a:p>
        </p:txBody>
      </p:sp>
    </p:spTree>
    <p:extLst>
      <p:ext uri="{BB962C8B-B14F-4D97-AF65-F5344CB8AC3E}">
        <p14:creationId xmlns:p14="http://schemas.microsoft.com/office/powerpoint/2010/main" val="16997991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1143000" y="1122363"/>
            <a:ext cx="6858000" cy="2387600"/>
          </a:xfrm>
        </p:spPr>
        <p:txBody>
          <a:bodyPr anchor="b"/>
          <a:lstStyle>
            <a:lvl1pPr algn="ctr">
              <a:defRPr sz="6000"/>
            </a:lvl1pPr>
          </a:lstStyle>
          <a:p>
            <a:r>
              <a:rPr lang="cs-CZ" smtClean="0"/>
              <a:t>Kliknutím lze upravit styl.</a:t>
            </a:r>
            <a:endParaRPr lang="cs-CZ"/>
          </a:p>
        </p:txBody>
      </p:sp>
      <p:sp>
        <p:nvSpPr>
          <p:cNvPr id="3" name="Podnadpis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smtClean="0"/>
              <a:t>Kliknutím lze upravit styl předlohy.</a:t>
            </a:r>
            <a:endParaRPr lang="cs-CZ"/>
          </a:p>
        </p:txBody>
      </p:sp>
      <p:sp>
        <p:nvSpPr>
          <p:cNvPr id="4" name="Zástupný symbol pro datum 3"/>
          <p:cNvSpPr>
            <a:spLocks noGrp="1"/>
          </p:cNvSpPr>
          <p:nvPr>
            <p:ph type="dt" idx="10"/>
          </p:nvPr>
        </p:nvSpPr>
        <p:spPr/>
        <p:txBody>
          <a:bodyPr/>
          <a:lstStyle>
            <a:lvl1pPr>
              <a:defRPr/>
            </a:lvl1pPr>
          </a:lstStyle>
          <a:p>
            <a:endParaRPr lang="en-GB" altLang="cs-CZ"/>
          </a:p>
        </p:txBody>
      </p:sp>
      <p:sp>
        <p:nvSpPr>
          <p:cNvPr id="5" name="Zástupný symbol pro zápatí 4"/>
          <p:cNvSpPr>
            <a:spLocks noGrp="1"/>
          </p:cNvSpPr>
          <p:nvPr>
            <p:ph type="ftr" idx="11"/>
          </p:nvPr>
        </p:nvSpPr>
        <p:spPr/>
        <p:txBody>
          <a:bodyPr/>
          <a:lstStyle>
            <a:lvl1pPr>
              <a:defRPr/>
            </a:lvl1pPr>
          </a:lstStyle>
          <a:p>
            <a:endParaRPr lang="en-GB" altLang="cs-CZ"/>
          </a:p>
        </p:txBody>
      </p:sp>
      <p:sp>
        <p:nvSpPr>
          <p:cNvPr id="6" name="Zástupný symbol pro číslo snímku 5"/>
          <p:cNvSpPr>
            <a:spLocks noGrp="1"/>
          </p:cNvSpPr>
          <p:nvPr>
            <p:ph type="sldNum" idx="12"/>
          </p:nvPr>
        </p:nvSpPr>
        <p:spPr/>
        <p:txBody>
          <a:bodyPr/>
          <a:lstStyle>
            <a:lvl1pPr>
              <a:defRPr/>
            </a:lvl1pPr>
          </a:lstStyle>
          <a:p>
            <a:fld id="{BFF795BB-46E0-4750-8545-CE37E9028C55}" type="slidenum">
              <a:rPr lang="en-GB" altLang="cs-CZ"/>
              <a:pPr/>
              <a:t>‹#›</a:t>
            </a:fld>
            <a:endParaRPr lang="en-GB" altLang="cs-CZ"/>
          </a:p>
        </p:txBody>
      </p:sp>
    </p:spTree>
    <p:extLst>
      <p:ext uri="{BB962C8B-B14F-4D97-AF65-F5344CB8AC3E}">
        <p14:creationId xmlns:p14="http://schemas.microsoft.com/office/powerpoint/2010/main" val="3690087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idx="10"/>
          </p:nvPr>
        </p:nvSpPr>
        <p:spPr/>
        <p:txBody>
          <a:bodyPr/>
          <a:lstStyle>
            <a:lvl1pPr>
              <a:defRPr/>
            </a:lvl1pPr>
          </a:lstStyle>
          <a:p>
            <a:endParaRPr lang="en-GB" altLang="cs-CZ"/>
          </a:p>
        </p:txBody>
      </p:sp>
      <p:sp>
        <p:nvSpPr>
          <p:cNvPr id="5" name="Zástupný symbol pro zápatí 4"/>
          <p:cNvSpPr>
            <a:spLocks noGrp="1"/>
          </p:cNvSpPr>
          <p:nvPr>
            <p:ph type="ftr" idx="11"/>
          </p:nvPr>
        </p:nvSpPr>
        <p:spPr/>
        <p:txBody>
          <a:bodyPr/>
          <a:lstStyle>
            <a:lvl1pPr>
              <a:defRPr/>
            </a:lvl1pPr>
          </a:lstStyle>
          <a:p>
            <a:endParaRPr lang="en-GB" altLang="cs-CZ"/>
          </a:p>
        </p:txBody>
      </p:sp>
      <p:sp>
        <p:nvSpPr>
          <p:cNvPr id="6" name="Zástupný symbol pro číslo snímku 5"/>
          <p:cNvSpPr>
            <a:spLocks noGrp="1"/>
          </p:cNvSpPr>
          <p:nvPr>
            <p:ph type="sldNum" idx="12"/>
          </p:nvPr>
        </p:nvSpPr>
        <p:spPr/>
        <p:txBody>
          <a:bodyPr/>
          <a:lstStyle>
            <a:lvl1pPr>
              <a:defRPr/>
            </a:lvl1pPr>
          </a:lstStyle>
          <a:p>
            <a:fld id="{BF277E50-9773-4C7B-936C-A2108A719C5D}" type="slidenum">
              <a:rPr lang="en-GB" altLang="cs-CZ"/>
              <a:pPr/>
              <a:t>‹#›</a:t>
            </a:fld>
            <a:endParaRPr lang="en-GB" altLang="cs-CZ"/>
          </a:p>
        </p:txBody>
      </p:sp>
    </p:spTree>
    <p:extLst>
      <p:ext uri="{BB962C8B-B14F-4D97-AF65-F5344CB8AC3E}">
        <p14:creationId xmlns:p14="http://schemas.microsoft.com/office/powerpoint/2010/main" val="37922070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18288" y="128588"/>
            <a:ext cx="2052637" cy="5981700"/>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457200" y="128588"/>
            <a:ext cx="6008688" cy="5981700"/>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idx="10"/>
          </p:nvPr>
        </p:nvSpPr>
        <p:spPr/>
        <p:txBody>
          <a:bodyPr/>
          <a:lstStyle>
            <a:lvl1pPr>
              <a:defRPr/>
            </a:lvl1pPr>
          </a:lstStyle>
          <a:p>
            <a:endParaRPr lang="en-GB" altLang="cs-CZ"/>
          </a:p>
        </p:txBody>
      </p:sp>
      <p:sp>
        <p:nvSpPr>
          <p:cNvPr id="5" name="Zástupný symbol pro zápatí 4"/>
          <p:cNvSpPr>
            <a:spLocks noGrp="1"/>
          </p:cNvSpPr>
          <p:nvPr>
            <p:ph type="ftr" idx="11"/>
          </p:nvPr>
        </p:nvSpPr>
        <p:spPr/>
        <p:txBody>
          <a:bodyPr/>
          <a:lstStyle>
            <a:lvl1pPr>
              <a:defRPr/>
            </a:lvl1pPr>
          </a:lstStyle>
          <a:p>
            <a:endParaRPr lang="en-GB" altLang="cs-CZ"/>
          </a:p>
        </p:txBody>
      </p:sp>
      <p:sp>
        <p:nvSpPr>
          <p:cNvPr id="6" name="Zástupný symbol pro číslo snímku 5"/>
          <p:cNvSpPr>
            <a:spLocks noGrp="1"/>
          </p:cNvSpPr>
          <p:nvPr>
            <p:ph type="sldNum" idx="12"/>
          </p:nvPr>
        </p:nvSpPr>
        <p:spPr/>
        <p:txBody>
          <a:bodyPr/>
          <a:lstStyle>
            <a:lvl1pPr>
              <a:defRPr/>
            </a:lvl1pPr>
          </a:lstStyle>
          <a:p>
            <a:fld id="{179023D4-2A60-48B7-B856-D2C293876AC3}" type="slidenum">
              <a:rPr lang="en-GB" altLang="cs-CZ"/>
              <a:pPr/>
              <a:t>‹#›</a:t>
            </a:fld>
            <a:endParaRPr lang="en-GB" altLang="cs-CZ"/>
          </a:p>
        </p:txBody>
      </p:sp>
    </p:spTree>
    <p:extLst>
      <p:ext uri="{BB962C8B-B14F-4D97-AF65-F5344CB8AC3E}">
        <p14:creationId xmlns:p14="http://schemas.microsoft.com/office/powerpoint/2010/main" val="11226494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1143000" y="1122363"/>
            <a:ext cx="6858000" cy="2387600"/>
          </a:xfrm>
        </p:spPr>
        <p:txBody>
          <a:bodyPr anchor="b"/>
          <a:lstStyle>
            <a:lvl1pPr algn="ctr">
              <a:defRPr sz="6000"/>
            </a:lvl1pPr>
          </a:lstStyle>
          <a:p>
            <a:r>
              <a:rPr lang="cs-CZ" smtClean="0"/>
              <a:t>Kliknutím lze upravit styl.</a:t>
            </a:r>
            <a:endParaRPr lang="cs-CZ"/>
          </a:p>
        </p:txBody>
      </p:sp>
      <p:sp>
        <p:nvSpPr>
          <p:cNvPr id="3" name="Podnadpis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smtClean="0"/>
              <a:t>Kliknutím lze upravit styl předlohy.</a:t>
            </a:r>
            <a:endParaRPr lang="cs-CZ"/>
          </a:p>
        </p:txBody>
      </p:sp>
    </p:spTree>
    <p:extLst>
      <p:ext uri="{BB962C8B-B14F-4D97-AF65-F5344CB8AC3E}">
        <p14:creationId xmlns:p14="http://schemas.microsoft.com/office/powerpoint/2010/main" val="4070746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Tree>
    <p:extLst>
      <p:ext uri="{BB962C8B-B14F-4D97-AF65-F5344CB8AC3E}">
        <p14:creationId xmlns:p14="http://schemas.microsoft.com/office/powerpoint/2010/main" val="29602782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623888" y="1709738"/>
            <a:ext cx="7886700" cy="2852737"/>
          </a:xfrm>
        </p:spPr>
        <p:txBody>
          <a:bodyPr anchor="b"/>
          <a:lstStyle>
            <a:lvl1pPr>
              <a:defRPr sz="6000"/>
            </a:lvl1pPr>
          </a:lstStyle>
          <a:p>
            <a:r>
              <a:rPr lang="cs-CZ" smtClean="0"/>
              <a:t>Kliknutím lze upravit styl.</a:t>
            </a:r>
            <a:endParaRPr lang="cs-CZ"/>
          </a:p>
        </p:txBody>
      </p:sp>
      <p:sp>
        <p:nvSpPr>
          <p:cNvPr id="3" name="Zástupný symbol pro text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cs-CZ" smtClean="0"/>
              <a:t>Kliknutím lze upravit styly předlohy textu.</a:t>
            </a:r>
          </a:p>
        </p:txBody>
      </p:sp>
    </p:spTree>
    <p:extLst>
      <p:ext uri="{BB962C8B-B14F-4D97-AF65-F5344CB8AC3E}">
        <p14:creationId xmlns:p14="http://schemas.microsoft.com/office/powerpoint/2010/main" val="28943625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671513" y="1906588"/>
            <a:ext cx="3821112" cy="4306887"/>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5025" y="1906588"/>
            <a:ext cx="3822700" cy="4306887"/>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Tree>
    <p:extLst>
      <p:ext uri="{BB962C8B-B14F-4D97-AF65-F5344CB8AC3E}">
        <p14:creationId xmlns:p14="http://schemas.microsoft.com/office/powerpoint/2010/main" val="18687277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630238" y="365125"/>
            <a:ext cx="7886700" cy="1325563"/>
          </a:xfrm>
        </p:spPr>
        <p:txBody>
          <a:bodyPr/>
          <a:lstStyle/>
          <a:p>
            <a:r>
              <a:rPr lang="cs-CZ" smtClean="0"/>
              <a:t>Kliknutím lze upravit styl.</a:t>
            </a:r>
            <a:endParaRPr lang="cs-CZ"/>
          </a:p>
        </p:txBody>
      </p:sp>
      <p:sp>
        <p:nvSpPr>
          <p:cNvPr id="3" name="Zástupný symbol pro text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630238" y="2505075"/>
            <a:ext cx="3868737" cy="3684588"/>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4629150" y="2505075"/>
            <a:ext cx="3887788" cy="3684588"/>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Tree>
    <p:extLst>
      <p:ext uri="{BB962C8B-B14F-4D97-AF65-F5344CB8AC3E}">
        <p14:creationId xmlns:p14="http://schemas.microsoft.com/office/powerpoint/2010/main" val="20162004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Tree>
    <p:extLst>
      <p:ext uri="{BB962C8B-B14F-4D97-AF65-F5344CB8AC3E}">
        <p14:creationId xmlns:p14="http://schemas.microsoft.com/office/powerpoint/2010/main" val="15823136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Tree>
    <p:extLst>
      <p:ext uri="{BB962C8B-B14F-4D97-AF65-F5344CB8AC3E}">
        <p14:creationId xmlns:p14="http://schemas.microsoft.com/office/powerpoint/2010/main" val="6883895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630238" y="457200"/>
            <a:ext cx="2949575" cy="1600200"/>
          </a:xfrm>
        </p:spPr>
        <p:txBody>
          <a:bodyPr anchor="b"/>
          <a:lstStyle>
            <a:lvl1pPr>
              <a:defRPr sz="3200"/>
            </a:lvl1pPr>
          </a:lstStyle>
          <a:p>
            <a:r>
              <a:rPr lang="cs-CZ" smtClean="0"/>
              <a:t>Kliknutím lze upravit styl.</a:t>
            </a:r>
            <a:endParaRPr lang="cs-CZ"/>
          </a:p>
        </p:txBody>
      </p:sp>
      <p:sp>
        <p:nvSpPr>
          <p:cNvPr id="3" name="Zástupný symbol pro obsah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smtClean="0"/>
              <a:t>Kliknutím lze upravit styly předlohy textu.</a:t>
            </a:r>
          </a:p>
        </p:txBody>
      </p:sp>
    </p:spTree>
    <p:extLst>
      <p:ext uri="{BB962C8B-B14F-4D97-AF65-F5344CB8AC3E}">
        <p14:creationId xmlns:p14="http://schemas.microsoft.com/office/powerpoint/2010/main" val="2875402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idx="10"/>
          </p:nvPr>
        </p:nvSpPr>
        <p:spPr/>
        <p:txBody>
          <a:bodyPr/>
          <a:lstStyle>
            <a:lvl1pPr>
              <a:defRPr/>
            </a:lvl1pPr>
          </a:lstStyle>
          <a:p>
            <a:endParaRPr lang="en-GB" altLang="cs-CZ"/>
          </a:p>
        </p:txBody>
      </p:sp>
      <p:sp>
        <p:nvSpPr>
          <p:cNvPr id="5" name="Zástupný symbol pro zápatí 4"/>
          <p:cNvSpPr>
            <a:spLocks noGrp="1"/>
          </p:cNvSpPr>
          <p:nvPr>
            <p:ph type="ftr" idx="11"/>
          </p:nvPr>
        </p:nvSpPr>
        <p:spPr/>
        <p:txBody>
          <a:bodyPr/>
          <a:lstStyle>
            <a:lvl1pPr>
              <a:defRPr/>
            </a:lvl1pPr>
          </a:lstStyle>
          <a:p>
            <a:endParaRPr lang="en-GB" altLang="cs-CZ"/>
          </a:p>
        </p:txBody>
      </p:sp>
      <p:sp>
        <p:nvSpPr>
          <p:cNvPr id="6" name="Zástupný symbol pro číslo snímku 5"/>
          <p:cNvSpPr>
            <a:spLocks noGrp="1"/>
          </p:cNvSpPr>
          <p:nvPr>
            <p:ph type="sldNum" idx="12"/>
          </p:nvPr>
        </p:nvSpPr>
        <p:spPr/>
        <p:txBody>
          <a:bodyPr/>
          <a:lstStyle>
            <a:lvl1pPr>
              <a:defRPr/>
            </a:lvl1pPr>
          </a:lstStyle>
          <a:p>
            <a:fld id="{E9FE52EC-C42F-4382-9C34-70E4C8783053}" type="slidenum">
              <a:rPr lang="en-GB" altLang="cs-CZ"/>
              <a:pPr/>
              <a:t>‹#›</a:t>
            </a:fld>
            <a:endParaRPr lang="en-GB" altLang="cs-CZ"/>
          </a:p>
        </p:txBody>
      </p:sp>
    </p:spTree>
    <p:extLst>
      <p:ext uri="{BB962C8B-B14F-4D97-AF65-F5344CB8AC3E}">
        <p14:creationId xmlns:p14="http://schemas.microsoft.com/office/powerpoint/2010/main" val="1859097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630238" y="457200"/>
            <a:ext cx="2949575" cy="1600200"/>
          </a:xfrm>
        </p:spPr>
        <p:txBody>
          <a:bodyPr anchor="b"/>
          <a:lstStyle>
            <a:lvl1pPr>
              <a:defRPr sz="3200"/>
            </a:lvl1pPr>
          </a:lstStyle>
          <a:p>
            <a:r>
              <a:rPr lang="cs-CZ" smtClean="0"/>
              <a:t>Kliknutím lze upravit styl.</a:t>
            </a:r>
            <a:endParaRPr lang="cs-CZ"/>
          </a:p>
        </p:txBody>
      </p:sp>
      <p:sp>
        <p:nvSpPr>
          <p:cNvPr id="3" name="Zástupný symbol pro obrázek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smtClean="0"/>
              <a:t>Kliknutím lze upravit styly předlohy textu.</a:t>
            </a:r>
          </a:p>
        </p:txBody>
      </p:sp>
    </p:spTree>
    <p:extLst>
      <p:ext uri="{BB962C8B-B14F-4D97-AF65-F5344CB8AC3E}">
        <p14:creationId xmlns:p14="http://schemas.microsoft.com/office/powerpoint/2010/main" val="88883629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Tree>
    <p:extLst>
      <p:ext uri="{BB962C8B-B14F-4D97-AF65-F5344CB8AC3E}">
        <p14:creationId xmlns:p14="http://schemas.microsoft.com/office/powerpoint/2010/main" val="5668152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519863" y="444500"/>
            <a:ext cx="1947862" cy="5768975"/>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671513" y="444500"/>
            <a:ext cx="5695950" cy="576897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Tree>
    <p:extLst>
      <p:ext uri="{BB962C8B-B14F-4D97-AF65-F5344CB8AC3E}">
        <p14:creationId xmlns:p14="http://schemas.microsoft.com/office/powerpoint/2010/main" val="1289081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623888" y="1709738"/>
            <a:ext cx="7886700" cy="2852737"/>
          </a:xfrm>
        </p:spPr>
        <p:txBody>
          <a:bodyPr anchor="b"/>
          <a:lstStyle>
            <a:lvl1pPr>
              <a:defRPr sz="6000"/>
            </a:lvl1pPr>
          </a:lstStyle>
          <a:p>
            <a:r>
              <a:rPr lang="cs-CZ" smtClean="0"/>
              <a:t>Kliknutím lze upravit styl.</a:t>
            </a:r>
            <a:endParaRPr lang="cs-CZ"/>
          </a:p>
        </p:txBody>
      </p:sp>
      <p:sp>
        <p:nvSpPr>
          <p:cNvPr id="3" name="Zástupný symbol pro text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cs-CZ" smtClean="0"/>
              <a:t>Kliknutím lze upravit styly předlohy textu.</a:t>
            </a:r>
          </a:p>
        </p:txBody>
      </p:sp>
      <p:sp>
        <p:nvSpPr>
          <p:cNvPr id="4" name="Zástupný symbol pro datum 3"/>
          <p:cNvSpPr>
            <a:spLocks noGrp="1"/>
          </p:cNvSpPr>
          <p:nvPr>
            <p:ph type="dt" idx="10"/>
          </p:nvPr>
        </p:nvSpPr>
        <p:spPr/>
        <p:txBody>
          <a:bodyPr/>
          <a:lstStyle>
            <a:lvl1pPr>
              <a:defRPr/>
            </a:lvl1pPr>
          </a:lstStyle>
          <a:p>
            <a:endParaRPr lang="en-GB" altLang="cs-CZ"/>
          </a:p>
        </p:txBody>
      </p:sp>
      <p:sp>
        <p:nvSpPr>
          <p:cNvPr id="5" name="Zástupný symbol pro zápatí 4"/>
          <p:cNvSpPr>
            <a:spLocks noGrp="1"/>
          </p:cNvSpPr>
          <p:nvPr>
            <p:ph type="ftr" idx="11"/>
          </p:nvPr>
        </p:nvSpPr>
        <p:spPr/>
        <p:txBody>
          <a:bodyPr/>
          <a:lstStyle>
            <a:lvl1pPr>
              <a:defRPr/>
            </a:lvl1pPr>
          </a:lstStyle>
          <a:p>
            <a:endParaRPr lang="en-GB" altLang="cs-CZ"/>
          </a:p>
        </p:txBody>
      </p:sp>
      <p:sp>
        <p:nvSpPr>
          <p:cNvPr id="6" name="Zástupný symbol pro číslo snímku 5"/>
          <p:cNvSpPr>
            <a:spLocks noGrp="1"/>
          </p:cNvSpPr>
          <p:nvPr>
            <p:ph type="sldNum" idx="12"/>
          </p:nvPr>
        </p:nvSpPr>
        <p:spPr/>
        <p:txBody>
          <a:bodyPr/>
          <a:lstStyle>
            <a:lvl1pPr>
              <a:defRPr/>
            </a:lvl1pPr>
          </a:lstStyle>
          <a:p>
            <a:fld id="{EA10213A-0007-47EA-B754-002B52E930EE}" type="slidenum">
              <a:rPr lang="en-GB" altLang="cs-CZ"/>
              <a:pPr/>
              <a:t>‹#›</a:t>
            </a:fld>
            <a:endParaRPr lang="en-GB" altLang="cs-CZ"/>
          </a:p>
        </p:txBody>
      </p:sp>
    </p:spTree>
    <p:extLst>
      <p:ext uri="{BB962C8B-B14F-4D97-AF65-F5344CB8AC3E}">
        <p14:creationId xmlns:p14="http://schemas.microsoft.com/office/powerpoint/2010/main" val="3442525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457200" y="1600200"/>
            <a:ext cx="4030663" cy="4510088"/>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0263" y="1600200"/>
            <a:ext cx="4030662" cy="4510088"/>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idx="10"/>
          </p:nvPr>
        </p:nvSpPr>
        <p:spPr/>
        <p:txBody>
          <a:bodyPr/>
          <a:lstStyle>
            <a:lvl1pPr>
              <a:defRPr/>
            </a:lvl1pPr>
          </a:lstStyle>
          <a:p>
            <a:endParaRPr lang="en-GB" altLang="cs-CZ"/>
          </a:p>
        </p:txBody>
      </p:sp>
      <p:sp>
        <p:nvSpPr>
          <p:cNvPr id="6" name="Zástupný symbol pro zápatí 5"/>
          <p:cNvSpPr>
            <a:spLocks noGrp="1"/>
          </p:cNvSpPr>
          <p:nvPr>
            <p:ph type="ftr" idx="11"/>
          </p:nvPr>
        </p:nvSpPr>
        <p:spPr/>
        <p:txBody>
          <a:bodyPr/>
          <a:lstStyle>
            <a:lvl1pPr>
              <a:defRPr/>
            </a:lvl1pPr>
          </a:lstStyle>
          <a:p>
            <a:endParaRPr lang="en-GB" altLang="cs-CZ"/>
          </a:p>
        </p:txBody>
      </p:sp>
      <p:sp>
        <p:nvSpPr>
          <p:cNvPr id="7" name="Zástupný symbol pro číslo snímku 6"/>
          <p:cNvSpPr>
            <a:spLocks noGrp="1"/>
          </p:cNvSpPr>
          <p:nvPr>
            <p:ph type="sldNum" idx="12"/>
          </p:nvPr>
        </p:nvSpPr>
        <p:spPr/>
        <p:txBody>
          <a:bodyPr/>
          <a:lstStyle>
            <a:lvl1pPr>
              <a:defRPr/>
            </a:lvl1pPr>
          </a:lstStyle>
          <a:p>
            <a:fld id="{91B0828F-EC58-4641-9980-53621CC2D91F}" type="slidenum">
              <a:rPr lang="en-GB" altLang="cs-CZ"/>
              <a:pPr/>
              <a:t>‹#›</a:t>
            </a:fld>
            <a:endParaRPr lang="en-GB" altLang="cs-CZ"/>
          </a:p>
        </p:txBody>
      </p:sp>
    </p:spTree>
    <p:extLst>
      <p:ext uri="{BB962C8B-B14F-4D97-AF65-F5344CB8AC3E}">
        <p14:creationId xmlns:p14="http://schemas.microsoft.com/office/powerpoint/2010/main" val="5221806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630238" y="365125"/>
            <a:ext cx="7886700" cy="1325563"/>
          </a:xfrm>
        </p:spPr>
        <p:txBody>
          <a:bodyPr/>
          <a:lstStyle/>
          <a:p>
            <a:r>
              <a:rPr lang="cs-CZ" smtClean="0"/>
              <a:t>Kliknutím lze upravit styl.</a:t>
            </a:r>
            <a:endParaRPr lang="cs-CZ"/>
          </a:p>
        </p:txBody>
      </p:sp>
      <p:sp>
        <p:nvSpPr>
          <p:cNvPr id="3" name="Zástupný symbol pro text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630238" y="2505075"/>
            <a:ext cx="3868737" cy="3684588"/>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4629150" y="2505075"/>
            <a:ext cx="3887788" cy="3684588"/>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6"/>
          <p:cNvSpPr>
            <a:spLocks noGrp="1"/>
          </p:cNvSpPr>
          <p:nvPr>
            <p:ph type="dt" idx="10"/>
          </p:nvPr>
        </p:nvSpPr>
        <p:spPr/>
        <p:txBody>
          <a:bodyPr/>
          <a:lstStyle>
            <a:lvl1pPr>
              <a:defRPr/>
            </a:lvl1pPr>
          </a:lstStyle>
          <a:p>
            <a:endParaRPr lang="en-GB" altLang="cs-CZ"/>
          </a:p>
        </p:txBody>
      </p:sp>
      <p:sp>
        <p:nvSpPr>
          <p:cNvPr id="8" name="Zástupný symbol pro zápatí 7"/>
          <p:cNvSpPr>
            <a:spLocks noGrp="1"/>
          </p:cNvSpPr>
          <p:nvPr>
            <p:ph type="ftr" idx="11"/>
          </p:nvPr>
        </p:nvSpPr>
        <p:spPr/>
        <p:txBody>
          <a:bodyPr/>
          <a:lstStyle>
            <a:lvl1pPr>
              <a:defRPr/>
            </a:lvl1pPr>
          </a:lstStyle>
          <a:p>
            <a:endParaRPr lang="en-GB" altLang="cs-CZ"/>
          </a:p>
        </p:txBody>
      </p:sp>
      <p:sp>
        <p:nvSpPr>
          <p:cNvPr id="9" name="Zástupný symbol pro číslo snímku 8"/>
          <p:cNvSpPr>
            <a:spLocks noGrp="1"/>
          </p:cNvSpPr>
          <p:nvPr>
            <p:ph type="sldNum" idx="12"/>
          </p:nvPr>
        </p:nvSpPr>
        <p:spPr/>
        <p:txBody>
          <a:bodyPr/>
          <a:lstStyle>
            <a:lvl1pPr>
              <a:defRPr/>
            </a:lvl1pPr>
          </a:lstStyle>
          <a:p>
            <a:fld id="{58D763C5-70BF-4AAC-80B2-7D703ACBE349}" type="slidenum">
              <a:rPr lang="en-GB" altLang="cs-CZ"/>
              <a:pPr/>
              <a:t>‹#›</a:t>
            </a:fld>
            <a:endParaRPr lang="en-GB" altLang="cs-CZ"/>
          </a:p>
        </p:txBody>
      </p:sp>
    </p:spTree>
    <p:extLst>
      <p:ext uri="{BB962C8B-B14F-4D97-AF65-F5344CB8AC3E}">
        <p14:creationId xmlns:p14="http://schemas.microsoft.com/office/powerpoint/2010/main" val="3285096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datum 2"/>
          <p:cNvSpPr>
            <a:spLocks noGrp="1"/>
          </p:cNvSpPr>
          <p:nvPr>
            <p:ph type="dt" idx="10"/>
          </p:nvPr>
        </p:nvSpPr>
        <p:spPr/>
        <p:txBody>
          <a:bodyPr/>
          <a:lstStyle>
            <a:lvl1pPr>
              <a:defRPr/>
            </a:lvl1pPr>
          </a:lstStyle>
          <a:p>
            <a:endParaRPr lang="en-GB" altLang="cs-CZ"/>
          </a:p>
        </p:txBody>
      </p:sp>
      <p:sp>
        <p:nvSpPr>
          <p:cNvPr id="4" name="Zástupný symbol pro zápatí 3"/>
          <p:cNvSpPr>
            <a:spLocks noGrp="1"/>
          </p:cNvSpPr>
          <p:nvPr>
            <p:ph type="ftr" idx="11"/>
          </p:nvPr>
        </p:nvSpPr>
        <p:spPr/>
        <p:txBody>
          <a:bodyPr/>
          <a:lstStyle>
            <a:lvl1pPr>
              <a:defRPr/>
            </a:lvl1pPr>
          </a:lstStyle>
          <a:p>
            <a:endParaRPr lang="en-GB" altLang="cs-CZ"/>
          </a:p>
        </p:txBody>
      </p:sp>
      <p:sp>
        <p:nvSpPr>
          <p:cNvPr id="5" name="Zástupný symbol pro číslo snímku 4"/>
          <p:cNvSpPr>
            <a:spLocks noGrp="1"/>
          </p:cNvSpPr>
          <p:nvPr>
            <p:ph type="sldNum" idx="12"/>
          </p:nvPr>
        </p:nvSpPr>
        <p:spPr/>
        <p:txBody>
          <a:bodyPr/>
          <a:lstStyle>
            <a:lvl1pPr>
              <a:defRPr/>
            </a:lvl1pPr>
          </a:lstStyle>
          <a:p>
            <a:fld id="{B82633D8-4793-42E7-91BD-E74861F5C173}" type="slidenum">
              <a:rPr lang="en-GB" altLang="cs-CZ"/>
              <a:pPr/>
              <a:t>‹#›</a:t>
            </a:fld>
            <a:endParaRPr lang="en-GB" altLang="cs-CZ"/>
          </a:p>
        </p:txBody>
      </p:sp>
    </p:spTree>
    <p:extLst>
      <p:ext uri="{BB962C8B-B14F-4D97-AF65-F5344CB8AC3E}">
        <p14:creationId xmlns:p14="http://schemas.microsoft.com/office/powerpoint/2010/main" val="13075555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idx="10"/>
          </p:nvPr>
        </p:nvSpPr>
        <p:spPr/>
        <p:txBody>
          <a:bodyPr/>
          <a:lstStyle>
            <a:lvl1pPr>
              <a:defRPr/>
            </a:lvl1pPr>
          </a:lstStyle>
          <a:p>
            <a:endParaRPr lang="en-GB" altLang="cs-CZ"/>
          </a:p>
        </p:txBody>
      </p:sp>
      <p:sp>
        <p:nvSpPr>
          <p:cNvPr id="3" name="Zástupný symbol pro zápatí 2"/>
          <p:cNvSpPr>
            <a:spLocks noGrp="1"/>
          </p:cNvSpPr>
          <p:nvPr>
            <p:ph type="ftr" idx="11"/>
          </p:nvPr>
        </p:nvSpPr>
        <p:spPr/>
        <p:txBody>
          <a:bodyPr/>
          <a:lstStyle>
            <a:lvl1pPr>
              <a:defRPr/>
            </a:lvl1pPr>
          </a:lstStyle>
          <a:p>
            <a:endParaRPr lang="en-GB" altLang="cs-CZ"/>
          </a:p>
        </p:txBody>
      </p:sp>
      <p:sp>
        <p:nvSpPr>
          <p:cNvPr id="4" name="Zástupný symbol pro číslo snímku 3"/>
          <p:cNvSpPr>
            <a:spLocks noGrp="1"/>
          </p:cNvSpPr>
          <p:nvPr>
            <p:ph type="sldNum" idx="12"/>
          </p:nvPr>
        </p:nvSpPr>
        <p:spPr/>
        <p:txBody>
          <a:bodyPr/>
          <a:lstStyle>
            <a:lvl1pPr>
              <a:defRPr/>
            </a:lvl1pPr>
          </a:lstStyle>
          <a:p>
            <a:fld id="{D110D75E-224A-4647-924E-DB13B87EA56A}" type="slidenum">
              <a:rPr lang="en-GB" altLang="cs-CZ"/>
              <a:pPr/>
              <a:t>‹#›</a:t>
            </a:fld>
            <a:endParaRPr lang="en-GB" altLang="cs-CZ"/>
          </a:p>
        </p:txBody>
      </p:sp>
    </p:spTree>
    <p:extLst>
      <p:ext uri="{BB962C8B-B14F-4D97-AF65-F5344CB8AC3E}">
        <p14:creationId xmlns:p14="http://schemas.microsoft.com/office/powerpoint/2010/main" val="27209283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630238" y="457200"/>
            <a:ext cx="2949575" cy="1600200"/>
          </a:xfrm>
        </p:spPr>
        <p:txBody>
          <a:bodyPr anchor="b"/>
          <a:lstStyle>
            <a:lvl1pPr>
              <a:defRPr sz="3200"/>
            </a:lvl1pPr>
          </a:lstStyle>
          <a:p>
            <a:r>
              <a:rPr lang="cs-CZ" smtClean="0"/>
              <a:t>Kliknutím lze upravit styl.</a:t>
            </a:r>
            <a:endParaRPr lang="cs-CZ"/>
          </a:p>
        </p:txBody>
      </p:sp>
      <p:sp>
        <p:nvSpPr>
          <p:cNvPr id="3" name="Zástupný symbol pro obsah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smtClean="0"/>
              <a:t>Kliknutím lze upravit styly předlohy textu.</a:t>
            </a:r>
          </a:p>
        </p:txBody>
      </p:sp>
      <p:sp>
        <p:nvSpPr>
          <p:cNvPr id="5" name="Zástupný symbol pro datum 4"/>
          <p:cNvSpPr>
            <a:spLocks noGrp="1"/>
          </p:cNvSpPr>
          <p:nvPr>
            <p:ph type="dt" idx="10"/>
          </p:nvPr>
        </p:nvSpPr>
        <p:spPr/>
        <p:txBody>
          <a:bodyPr/>
          <a:lstStyle>
            <a:lvl1pPr>
              <a:defRPr/>
            </a:lvl1pPr>
          </a:lstStyle>
          <a:p>
            <a:endParaRPr lang="en-GB" altLang="cs-CZ"/>
          </a:p>
        </p:txBody>
      </p:sp>
      <p:sp>
        <p:nvSpPr>
          <p:cNvPr id="6" name="Zástupný symbol pro zápatí 5"/>
          <p:cNvSpPr>
            <a:spLocks noGrp="1"/>
          </p:cNvSpPr>
          <p:nvPr>
            <p:ph type="ftr" idx="11"/>
          </p:nvPr>
        </p:nvSpPr>
        <p:spPr/>
        <p:txBody>
          <a:bodyPr/>
          <a:lstStyle>
            <a:lvl1pPr>
              <a:defRPr/>
            </a:lvl1pPr>
          </a:lstStyle>
          <a:p>
            <a:endParaRPr lang="en-GB" altLang="cs-CZ"/>
          </a:p>
        </p:txBody>
      </p:sp>
      <p:sp>
        <p:nvSpPr>
          <p:cNvPr id="7" name="Zástupný symbol pro číslo snímku 6"/>
          <p:cNvSpPr>
            <a:spLocks noGrp="1"/>
          </p:cNvSpPr>
          <p:nvPr>
            <p:ph type="sldNum" idx="12"/>
          </p:nvPr>
        </p:nvSpPr>
        <p:spPr/>
        <p:txBody>
          <a:bodyPr/>
          <a:lstStyle>
            <a:lvl1pPr>
              <a:defRPr/>
            </a:lvl1pPr>
          </a:lstStyle>
          <a:p>
            <a:fld id="{E68AE6DA-0B2E-4705-B510-19D9EB55CE45}" type="slidenum">
              <a:rPr lang="en-GB" altLang="cs-CZ"/>
              <a:pPr/>
              <a:t>‹#›</a:t>
            </a:fld>
            <a:endParaRPr lang="en-GB" altLang="cs-CZ"/>
          </a:p>
        </p:txBody>
      </p:sp>
    </p:spTree>
    <p:extLst>
      <p:ext uri="{BB962C8B-B14F-4D97-AF65-F5344CB8AC3E}">
        <p14:creationId xmlns:p14="http://schemas.microsoft.com/office/powerpoint/2010/main" val="16221089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630238" y="457200"/>
            <a:ext cx="2949575" cy="1600200"/>
          </a:xfrm>
        </p:spPr>
        <p:txBody>
          <a:bodyPr anchor="b"/>
          <a:lstStyle>
            <a:lvl1pPr>
              <a:defRPr sz="3200"/>
            </a:lvl1pPr>
          </a:lstStyle>
          <a:p>
            <a:r>
              <a:rPr lang="cs-CZ" smtClean="0"/>
              <a:t>Kliknutím lze upravit styl.</a:t>
            </a:r>
            <a:endParaRPr lang="cs-CZ"/>
          </a:p>
        </p:txBody>
      </p:sp>
      <p:sp>
        <p:nvSpPr>
          <p:cNvPr id="3" name="Zástupný symbol pro obrázek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smtClean="0"/>
              <a:t>Kliknutím lze upravit styly předlohy textu.</a:t>
            </a:r>
          </a:p>
        </p:txBody>
      </p:sp>
      <p:sp>
        <p:nvSpPr>
          <p:cNvPr id="5" name="Zástupný symbol pro datum 4"/>
          <p:cNvSpPr>
            <a:spLocks noGrp="1"/>
          </p:cNvSpPr>
          <p:nvPr>
            <p:ph type="dt" idx="10"/>
          </p:nvPr>
        </p:nvSpPr>
        <p:spPr/>
        <p:txBody>
          <a:bodyPr/>
          <a:lstStyle>
            <a:lvl1pPr>
              <a:defRPr/>
            </a:lvl1pPr>
          </a:lstStyle>
          <a:p>
            <a:endParaRPr lang="en-GB" altLang="cs-CZ"/>
          </a:p>
        </p:txBody>
      </p:sp>
      <p:sp>
        <p:nvSpPr>
          <p:cNvPr id="6" name="Zástupný symbol pro zápatí 5"/>
          <p:cNvSpPr>
            <a:spLocks noGrp="1"/>
          </p:cNvSpPr>
          <p:nvPr>
            <p:ph type="ftr" idx="11"/>
          </p:nvPr>
        </p:nvSpPr>
        <p:spPr/>
        <p:txBody>
          <a:bodyPr/>
          <a:lstStyle>
            <a:lvl1pPr>
              <a:defRPr/>
            </a:lvl1pPr>
          </a:lstStyle>
          <a:p>
            <a:endParaRPr lang="en-GB" altLang="cs-CZ"/>
          </a:p>
        </p:txBody>
      </p:sp>
      <p:sp>
        <p:nvSpPr>
          <p:cNvPr id="7" name="Zástupný symbol pro číslo snímku 6"/>
          <p:cNvSpPr>
            <a:spLocks noGrp="1"/>
          </p:cNvSpPr>
          <p:nvPr>
            <p:ph type="sldNum" idx="12"/>
          </p:nvPr>
        </p:nvSpPr>
        <p:spPr/>
        <p:txBody>
          <a:bodyPr/>
          <a:lstStyle>
            <a:lvl1pPr>
              <a:defRPr/>
            </a:lvl1pPr>
          </a:lstStyle>
          <a:p>
            <a:fld id="{EF5FE7AE-0D25-4DC9-BE19-BC14A5F83345}" type="slidenum">
              <a:rPr lang="en-GB" altLang="cs-CZ"/>
              <a:pPr/>
              <a:t>‹#›</a:t>
            </a:fld>
            <a:endParaRPr lang="en-GB" altLang="cs-CZ"/>
          </a:p>
        </p:txBody>
      </p:sp>
    </p:spTree>
    <p:extLst>
      <p:ext uri="{BB962C8B-B14F-4D97-AF65-F5344CB8AC3E}">
        <p14:creationId xmlns:p14="http://schemas.microsoft.com/office/powerpoint/2010/main" val="42822507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508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457200" y="128588"/>
            <a:ext cx="8213725" cy="1419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cs-CZ" smtClean="0"/>
              <a:t>Klikněte pro úpravu formátu textu nadpisu</a:t>
            </a:r>
          </a:p>
        </p:txBody>
      </p:sp>
      <p:sp>
        <p:nvSpPr>
          <p:cNvPr id="1026" name="Rectangle 2"/>
          <p:cNvSpPr>
            <a:spLocks noGrp="1" noChangeArrowheads="1"/>
          </p:cNvSpPr>
          <p:nvPr>
            <p:ph type="body" idx="1"/>
          </p:nvPr>
        </p:nvSpPr>
        <p:spPr bwMode="auto">
          <a:xfrm>
            <a:off x="457200" y="1600200"/>
            <a:ext cx="8213725" cy="4510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cs-CZ" smtClean="0"/>
              <a:t>Klikněte pro úpravu formátu textu osnovy</a:t>
            </a:r>
          </a:p>
          <a:p>
            <a:pPr lvl="1"/>
            <a:r>
              <a:rPr lang="en-GB" altLang="cs-CZ" smtClean="0"/>
              <a:t>Druhá úroveň</a:t>
            </a:r>
          </a:p>
          <a:p>
            <a:pPr lvl="2"/>
            <a:r>
              <a:rPr lang="en-GB" altLang="cs-CZ" smtClean="0"/>
              <a:t>Třetí úroveň</a:t>
            </a:r>
          </a:p>
          <a:p>
            <a:pPr lvl="3"/>
            <a:r>
              <a:rPr lang="en-GB" altLang="cs-CZ" smtClean="0"/>
              <a:t>Čtvrtá úroveň osnovy</a:t>
            </a:r>
          </a:p>
          <a:p>
            <a:pPr lvl="4"/>
            <a:r>
              <a:rPr lang="en-GB" altLang="cs-CZ" smtClean="0"/>
              <a:t>Pátá úroveň osnovy</a:t>
            </a:r>
          </a:p>
          <a:p>
            <a:pPr lvl="4"/>
            <a:r>
              <a:rPr lang="en-GB" altLang="cs-CZ" smtClean="0"/>
              <a:t>Šestá úroveň</a:t>
            </a:r>
          </a:p>
          <a:p>
            <a:pPr lvl="4"/>
            <a:r>
              <a:rPr lang="en-GB" altLang="cs-CZ" smtClean="0"/>
              <a:t>Sedmá úroveň</a:t>
            </a:r>
          </a:p>
        </p:txBody>
      </p:sp>
      <p:sp>
        <p:nvSpPr>
          <p:cNvPr id="1027" name="Rectangle 3"/>
          <p:cNvSpPr>
            <a:spLocks noGrp="1" noChangeArrowheads="1"/>
          </p:cNvSpPr>
          <p:nvPr>
            <p:ph type="dt"/>
          </p:nvPr>
        </p:nvSpPr>
        <p:spPr bwMode="auto">
          <a:xfrm>
            <a:off x="457200" y="6245225"/>
            <a:ext cx="2117725"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lnSpc>
                <a:spcPct val="100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400">
                <a:solidFill>
                  <a:srgbClr val="FFFFFF"/>
                </a:solidFill>
                <a:ea typeface="+mn-ea"/>
                <a:cs typeface="+mn-cs"/>
              </a:defRPr>
            </a:lvl1pPr>
          </a:lstStyle>
          <a:p>
            <a:endParaRPr lang="en-GB" altLang="cs-CZ"/>
          </a:p>
        </p:txBody>
      </p:sp>
      <p:sp>
        <p:nvSpPr>
          <p:cNvPr id="1028" name="Rectangle 4"/>
          <p:cNvSpPr>
            <a:spLocks noGrp="1" noChangeArrowheads="1"/>
          </p:cNvSpPr>
          <p:nvPr>
            <p:ph type="ftr"/>
          </p:nvPr>
        </p:nvSpPr>
        <p:spPr bwMode="auto">
          <a:xfrm>
            <a:off x="3124200" y="6245225"/>
            <a:ext cx="2879725"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lgn="ctr">
              <a:lnSpc>
                <a:spcPct val="100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400">
                <a:solidFill>
                  <a:srgbClr val="FFFFFF"/>
                </a:solidFill>
                <a:ea typeface="+mn-ea"/>
                <a:cs typeface="+mn-cs"/>
              </a:defRPr>
            </a:lvl1pPr>
          </a:lstStyle>
          <a:p>
            <a:endParaRPr lang="en-GB" altLang="cs-CZ"/>
          </a:p>
        </p:txBody>
      </p:sp>
      <p:sp>
        <p:nvSpPr>
          <p:cNvPr id="1029" name="Rectangle 5"/>
          <p:cNvSpPr>
            <a:spLocks noGrp="1" noChangeArrowheads="1"/>
          </p:cNvSpPr>
          <p:nvPr>
            <p:ph type="sldNum"/>
          </p:nvPr>
        </p:nvSpPr>
        <p:spPr bwMode="auto">
          <a:xfrm>
            <a:off x="6553200" y="6245225"/>
            <a:ext cx="2117725"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lgn="r">
              <a:lnSpc>
                <a:spcPct val="100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400">
                <a:solidFill>
                  <a:srgbClr val="FFFFFF"/>
                </a:solidFill>
                <a:ea typeface="+mn-ea"/>
                <a:cs typeface="+mn-cs"/>
              </a:defRPr>
            </a:lvl1pPr>
          </a:lstStyle>
          <a:p>
            <a:fld id="{6AC5D511-81D8-4F3B-9493-BBD6EAA4FA76}" type="slidenum">
              <a:rPr lang="en-GB" altLang="cs-CZ"/>
              <a:pPr/>
              <a:t>‹#›</a:t>
            </a:fld>
            <a:endParaRPr lang="en-GB" altLang="cs-CZ"/>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ctr" defTabSz="449263" rtl="0" fontAlgn="base">
        <a:lnSpc>
          <a:spcPct val="87000"/>
        </a:lnSpc>
        <a:spcBef>
          <a:spcPct val="0"/>
        </a:spcBef>
        <a:spcAft>
          <a:spcPct val="0"/>
        </a:spcAft>
        <a:buClr>
          <a:srgbClr val="000000"/>
        </a:buClr>
        <a:buSzPct val="100000"/>
        <a:buFont typeface="Times New Roman" panose="02020603050405020304" pitchFamily="18" charset="0"/>
        <a:defRPr sz="4400" kern="1200">
          <a:solidFill>
            <a:srgbClr val="FFCCFF"/>
          </a:solidFill>
          <a:latin typeface="+mj-lt"/>
          <a:ea typeface="+mj-ea"/>
          <a:cs typeface="+mj-cs"/>
        </a:defRPr>
      </a:lvl1pPr>
      <a:lvl2pPr marL="742950" indent="-285750" algn="ctr" defTabSz="449263" rtl="0" fontAlgn="base">
        <a:lnSpc>
          <a:spcPct val="87000"/>
        </a:lnSpc>
        <a:spcBef>
          <a:spcPct val="0"/>
        </a:spcBef>
        <a:spcAft>
          <a:spcPct val="0"/>
        </a:spcAft>
        <a:buClr>
          <a:srgbClr val="000000"/>
        </a:buClr>
        <a:buSzPct val="100000"/>
        <a:buFont typeface="Times New Roman" panose="02020603050405020304" pitchFamily="18" charset="0"/>
        <a:defRPr sz="4400">
          <a:solidFill>
            <a:srgbClr val="FFCCFF"/>
          </a:solidFill>
          <a:latin typeface="Arial" panose="020B0604020202020204" pitchFamily="34" charset="0"/>
          <a:ea typeface="Lucida Sans Unicode" panose="020B0602030504020204" pitchFamily="34" charset="0"/>
          <a:cs typeface="Lucida Sans Unicode" panose="020B0602030504020204" pitchFamily="34" charset="0"/>
        </a:defRPr>
      </a:lvl2pPr>
      <a:lvl3pPr marL="1143000" indent="-228600" algn="ctr" defTabSz="449263" rtl="0" fontAlgn="base">
        <a:lnSpc>
          <a:spcPct val="87000"/>
        </a:lnSpc>
        <a:spcBef>
          <a:spcPct val="0"/>
        </a:spcBef>
        <a:spcAft>
          <a:spcPct val="0"/>
        </a:spcAft>
        <a:buClr>
          <a:srgbClr val="000000"/>
        </a:buClr>
        <a:buSzPct val="100000"/>
        <a:buFont typeface="Times New Roman" panose="02020603050405020304" pitchFamily="18" charset="0"/>
        <a:defRPr sz="4400">
          <a:solidFill>
            <a:srgbClr val="FFCCFF"/>
          </a:solidFill>
          <a:latin typeface="Arial" panose="020B0604020202020204" pitchFamily="34" charset="0"/>
          <a:ea typeface="Lucida Sans Unicode" panose="020B0602030504020204" pitchFamily="34" charset="0"/>
          <a:cs typeface="Lucida Sans Unicode" panose="020B0602030504020204" pitchFamily="34" charset="0"/>
        </a:defRPr>
      </a:lvl3pPr>
      <a:lvl4pPr marL="1600200" indent="-228600" algn="ctr" defTabSz="449263" rtl="0" fontAlgn="base">
        <a:lnSpc>
          <a:spcPct val="87000"/>
        </a:lnSpc>
        <a:spcBef>
          <a:spcPct val="0"/>
        </a:spcBef>
        <a:spcAft>
          <a:spcPct val="0"/>
        </a:spcAft>
        <a:buClr>
          <a:srgbClr val="000000"/>
        </a:buClr>
        <a:buSzPct val="100000"/>
        <a:buFont typeface="Times New Roman" panose="02020603050405020304" pitchFamily="18" charset="0"/>
        <a:defRPr sz="4400">
          <a:solidFill>
            <a:srgbClr val="FFCCFF"/>
          </a:solidFill>
          <a:latin typeface="Arial" panose="020B0604020202020204" pitchFamily="34" charset="0"/>
          <a:ea typeface="Lucida Sans Unicode" panose="020B0602030504020204" pitchFamily="34" charset="0"/>
          <a:cs typeface="Lucida Sans Unicode" panose="020B0602030504020204" pitchFamily="34" charset="0"/>
        </a:defRPr>
      </a:lvl4pPr>
      <a:lvl5pPr marL="2057400" indent="-228600" algn="ctr" defTabSz="449263" rtl="0" fontAlgn="base">
        <a:lnSpc>
          <a:spcPct val="87000"/>
        </a:lnSpc>
        <a:spcBef>
          <a:spcPct val="0"/>
        </a:spcBef>
        <a:spcAft>
          <a:spcPct val="0"/>
        </a:spcAft>
        <a:buClr>
          <a:srgbClr val="000000"/>
        </a:buClr>
        <a:buSzPct val="100000"/>
        <a:buFont typeface="Times New Roman" panose="02020603050405020304" pitchFamily="18" charset="0"/>
        <a:defRPr sz="4400">
          <a:solidFill>
            <a:srgbClr val="FFCC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algn="ctr" defTabSz="449263" rtl="0" fontAlgn="base">
        <a:lnSpc>
          <a:spcPct val="87000"/>
        </a:lnSpc>
        <a:spcBef>
          <a:spcPct val="0"/>
        </a:spcBef>
        <a:spcAft>
          <a:spcPct val="0"/>
        </a:spcAft>
        <a:buClr>
          <a:srgbClr val="000000"/>
        </a:buClr>
        <a:buSzPct val="100000"/>
        <a:buFont typeface="Times New Roman" panose="02020603050405020304" pitchFamily="18" charset="0"/>
        <a:defRPr sz="4400">
          <a:solidFill>
            <a:srgbClr val="FFCC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algn="ctr" defTabSz="449263" rtl="0" fontAlgn="base">
        <a:lnSpc>
          <a:spcPct val="87000"/>
        </a:lnSpc>
        <a:spcBef>
          <a:spcPct val="0"/>
        </a:spcBef>
        <a:spcAft>
          <a:spcPct val="0"/>
        </a:spcAft>
        <a:buClr>
          <a:srgbClr val="000000"/>
        </a:buClr>
        <a:buSzPct val="100000"/>
        <a:buFont typeface="Times New Roman" panose="02020603050405020304" pitchFamily="18" charset="0"/>
        <a:defRPr sz="4400">
          <a:solidFill>
            <a:srgbClr val="FFCC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algn="ctr" defTabSz="449263" rtl="0" fontAlgn="base">
        <a:lnSpc>
          <a:spcPct val="87000"/>
        </a:lnSpc>
        <a:spcBef>
          <a:spcPct val="0"/>
        </a:spcBef>
        <a:spcAft>
          <a:spcPct val="0"/>
        </a:spcAft>
        <a:buClr>
          <a:srgbClr val="000000"/>
        </a:buClr>
        <a:buSzPct val="100000"/>
        <a:buFont typeface="Times New Roman" panose="02020603050405020304" pitchFamily="18" charset="0"/>
        <a:defRPr sz="4400">
          <a:solidFill>
            <a:srgbClr val="FFCC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algn="ctr" defTabSz="449263" rtl="0" fontAlgn="base">
        <a:lnSpc>
          <a:spcPct val="87000"/>
        </a:lnSpc>
        <a:spcBef>
          <a:spcPct val="0"/>
        </a:spcBef>
        <a:spcAft>
          <a:spcPct val="0"/>
        </a:spcAft>
        <a:buClr>
          <a:srgbClr val="000000"/>
        </a:buClr>
        <a:buSzPct val="100000"/>
        <a:buFont typeface="Times New Roman" panose="02020603050405020304" pitchFamily="18" charset="0"/>
        <a:defRPr sz="4400">
          <a:solidFill>
            <a:srgbClr val="FFCCFF"/>
          </a:solidFill>
          <a:latin typeface="Arial" panose="020B0604020202020204" pitchFamily="34" charset="0"/>
          <a:ea typeface="Lucida Sans Unicode" panose="020B0602030504020204" pitchFamily="34" charset="0"/>
          <a:cs typeface="Lucida Sans Unicode" panose="020B0602030504020204" pitchFamily="34" charset="0"/>
        </a:defRPr>
      </a:lvl9pPr>
    </p:titleStyle>
    <p:bodyStyle>
      <a:lvl1pPr marL="342900" indent="-342900" algn="l" defTabSz="449263" rtl="0" fontAlgn="base">
        <a:lnSpc>
          <a:spcPct val="87000"/>
        </a:lnSpc>
        <a:spcBef>
          <a:spcPts val="800"/>
        </a:spcBef>
        <a:spcAft>
          <a:spcPct val="0"/>
        </a:spcAft>
        <a:buClr>
          <a:srgbClr val="000000"/>
        </a:buClr>
        <a:buSzPct val="100000"/>
        <a:buFont typeface="Times New Roman" panose="02020603050405020304" pitchFamily="18" charset="0"/>
        <a:defRPr sz="3200" kern="1200">
          <a:solidFill>
            <a:srgbClr val="FFFFFF"/>
          </a:solidFill>
          <a:latin typeface="+mn-lt"/>
          <a:ea typeface="+mn-ea"/>
          <a:cs typeface="+mn-cs"/>
        </a:defRPr>
      </a:lvl1pPr>
      <a:lvl2pPr marL="742950" indent="-285750" algn="l" defTabSz="449263" rtl="0" fontAlgn="base">
        <a:lnSpc>
          <a:spcPct val="87000"/>
        </a:lnSpc>
        <a:spcBef>
          <a:spcPts val="700"/>
        </a:spcBef>
        <a:spcAft>
          <a:spcPct val="0"/>
        </a:spcAft>
        <a:buClr>
          <a:srgbClr val="000000"/>
        </a:buClr>
        <a:buSzPct val="100000"/>
        <a:buFont typeface="Times New Roman" panose="02020603050405020304" pitchFamily="18" charset="0"/>
        <a:defRPr sz="2800" kern="1200">
          <a:solidFill>
            <a:srgbClr val="FFFFFF"/>
          </a:solidFill>
          <a:latin typeface="+mn-lt"/>
          <a:ea typeface="+mn-ea"/>
          <a:cs typeface="+mn-cs"/>
        </a:defRPr>
      </a:lvl2pPr>
      <a:lvl3pPr marL="1143000" indent="-228600" algn="l" defTabSz="449263" rtl="0" fontAlgn="base">
        <a:lnSpc>
          <a:spcPct val="87000"/>
        </a:lnSpc>
        <a:spcBef>
          <a:spcPts val="600"/>
        </a:spcBef>
        <a:spcAft>
          <a:spcPct val="0"/>
        </a:spcAft>
        <a:buClr>
          <a:srgbClr val="000000"/>
        </a:buClr>
        <a:buSzPct val="100000"/>
        <a:buFont typeface="Times New Roman" panose="02020603050405020304" pitchFamily="18" charset="0"/>
        <a:defRPr sz="2400" kern="1200">
          <a:solidFill>
            <a:srgbClr val="FFFFFF"/>
          </a:solidFill>
          <a:latin typeface="+mn-lt"/>
          <a:ea typeface="+mn-ea"/>
          <a:cs typeface="+mn-cs"/>
        </a:defRPr>
      </a:lvl3pPr>
      <a:lvl4pPr marL="1600200" indent="-228600" algn="l" defTabSz="449263" rtl="0" fontAlgn="base">
        <a:lnSpc>
          <a:spcPct val="87000"/>
        </a:lnSpc>
        <a:spcBef>
          <a:spcPts val="500"/>
        </a:spcBef>
        <a:spcAft>
          <a:spcPct val="0"/>
        </a:spcAft>
        <a:buClr>
          <a:srgbClr val="000000"/>
        </a:buClr>
        <a:buSzPct val="100000"/>
        <a:buFont typeface="Times New Roman" panose="02020603050405020304" pitchFamily="18" charset="0"/>
        <a:defRPr sz="2000" kern="1200">
          <a:solidFill>
            <a:srgbClr val="FFFFFF"/>
          </a:solidFill>
          <a:latin typeface="+mn-lt"/>
          <a:ea typeface="+mn-ea"/>
          <a:cs typeface="+mn-cs"/>
        </a:defRPr>
      </a:lvl4pPr>
      <a:lvl5pPr marL="2057400" indent="-228600" algn="l" defTabSz="449263" rtl="0" fontAlgn="base">
        <a:lnSpc>
          <a:spcPct val="87000"/>
        </a:lnSpc>
        <a:spcBef>
          <a:spcPts val="500"/>
        </a:spcBef>
        <a:spcAft>
          <a:spcPct val="0"/>
        </a:spcAft>
        <a:buClr>
          <a:srgbClr val="000000"/>
        </a:buClr>
        <a:buSzPct val="100000"/>
        <a:buFont typeface="Times New Roman" panose="02020603050405020304" pitchFamily="18" charset="0"/>
        <a:defRPr sz="2000" kern="1200">
          <a:solidFill>
            <a:srgbClr val="FFFFF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0508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363538" y="1712913"/>
            <a:ext cx="8775700" cy="5140325"/>
          </a:xfrm>
          <a:prstGeom prst="roundRect">
            <a:avLst>
              <a:gd name="adj" fmla="val 28"/>
            </a:avLst>
          </a:prstGeom>
          <a:solidFill>
            <a:srgbClr val="DDDDDD"/>
          </a:solidFill>
          <a:ln w="9360" cap="sq">
            <a:solidFill>
              <a:srgbClr val="C0C0C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p>
        </p:txBody>
      </p:sp>
      <p:sp>
        <p:nvSpPr>
          <p:cNvPr id="2050" name="Rectangle 2"/>
          <p:cNvSpPr>
            <a:spLocks noGrp="1" noChangeArrowheads="1"/>
          </p:cNvSpPr>
          <p:nvPr>
            <p:ph type="title"/>
          </p:nvPr>
        </p:nvSpPr>
        <p:spPr bwMode="auto">
          <a:xfrm>
            <a:off x="671513" y="444500"/>
            <a:ext cx="7796212" cy="1241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p>
            <a:pPr lvl="0"/>
            <a:r>
              <a:rPr lang="en-GB" altLang="cs-CZ" smtClean="0"/>
              <a:t>Klikněte pro úpravu formátu textu nadpisu</a:t>
            </a:r>
          </a:p>
        </p:txBody>
      </p:sp>
      <p:sp>
        <p:nvSpPr>
          <p:cNvPr id="2051" name="Rectangle 3"/>
          <p:cNvSpPr>
            <a:spLocks noGrp="1" noChangeArrowheads="1"/>
          </p:cNvSpPr>
          <p:nvPr>
            <p:ph type="body" idx="1"/>
          </p:nvPr>
        </p:nvSpPr>
        <p:spPr bwMode="auto">
          <a:xfrm>
            <a:off x="671513" y="1906588"/>
            <a:ext cx="7796212" cy="4306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28080" rIns="0" bIns="0" numCol="1" anchor="t" anchorCtr="0" compatLnSpc="1">
            <a:prstTxWarp prst="textNoShape">
              <a:avLst/>
            </a:prstTxWarp>
          </a:bodyPr>
          <a:lstStyle/>
          <a:p>
            <a:pPr lvl="0"/>
            <a:r>
              <a:rPr lang="en-GB" altLang="cs-CZ" smtClean="0"/>
              <a:t>Klikněte pro úpravu formátu textu osnovy</a:t>
            </a:r>
          </a:p>
          <a:p>
            <a:pPr lvl="1"/>
            <a:r>
              <a:rPr lang="en-GB" altLang="cs-CZ" smtClean="0"/>
              <a:t>Druhá úroveň</a:t>
            </a:r>
          </a:p>
          <a:p>
            <a:pPr lvl="2"/>
            <a:r>
              <a:rPr lang="en-GB" altLang="cs-CZ" smtClean="0"/>
              <a:t>Třetí úroveň</a:t>
            </a:r>
          </a:p>
          <a:p>
            <a:pPr lvl="3"/>
            <a:r>
              <a:rPr lang="en-GB" altLang="cs-CZ" smtClean="0"/>
              <a:t>Čtvrtá úroveň osnovy</a:t>
            </a:r>
          </a:p>
          <a:p>
            <a:pPr lvl="4"/>
            <a:r>
              <a:rPr lang="en-GB" altLang="cs-CZ" smtClean="0"/>
              <a:t>Pátá úroveň osnovy</a:t>
            </a:r>
          </a:p>
          <a:p>
            <a:pPr lvl="4"/>
            <a:r>
              <a:rPr lang="en-GB" altLang="cs-CZ" smtClean="0"/>
              <a:t>Šestá úroveň</a:t>
            </a:r>
          </a:p>
          <a:p>
            <a:pPr lvl="4"/>
            <a:r>
              <a:rPr lang="en-GB" altLang="cs-CZ" smtClean="0"/>
              <a:t>Sedmá úroveň</a:t>
            </a:r>
          </a:p>
        </p:txBody>
      </p:sp>
      <p:sp>
        <p:nvSpPr>
          <p:cNvPr id="2052" name="AutoShape 4"/>
          <p:cNvSpPr>
            <a:spLocks noChangeArrowheads="1"/>
          </p:cNvSpPr>
          <p:nvPr/>
        </p:nvSpPr>
        <p:spPr bwMode="auto">
          <a:xfrm>
            <a:off x="4763" y="4763"/>
            <a:ext cx="165100" cy="833437"/>
          </a:xfrm>
          <a:prstGeom prst="roundRect">
            <a:avLst>
              <a:gd name="adj" fmla="val 958"/>
            </a:avLst>
          </a:prstGeom>
          <a:solidFill>
            <a:srgbClr val="125C8D"/>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p>
        </p:txBody>
      </p:sp>
      <p:sp>
        <p:nvSpPr>
          <p:cNvPr id="2053" name="AutoShape 5"/>
          <p:cNvSpPr>
            <a:spLocks noChangeArrowheads="1"/>
          </p:cNvSpPr>
          <p:nvPr/>
        </p:nvSpPr>
        <p:spPr bwMode="auto">
          <a:xfrm>
            <a:off x="4763" y="2160588"/>
            <a:ext cx="165100" cy="833437"/>
          </a:xfrm>
          <a:prstGeom prst="roundRect">
            <a:avLst>
              <a:gd name="adj" fmla="val 958"/>
            </a:avLst>
          </a:prstGeom>
          <a:solidFill>
            <a:srgbClr val="125C8D"/>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p>
        </p:txBody>
      </p:sp>
      <p:sp>
        <p:nvSpPr>
          <p:cNvPr id="2054" name="AutoShape 6"/>
          <p:cNvSpPr>
            <a:spLocks noChangeArrowheads="1"/>
          </p:cNvSpPr>
          <p:nvPr/>
        </p:nvSpPr>
        <p:spPr bwMode="auto">
          <a:xfrm>
            <a:off x="4763" y="1060450"/>
            <a:ext cx="165100" cy="833438"/>
          </a:xfrm>
          <a:prstGeom prst="roundRect">
            <a:avLst>
              <a:gd name="adj" fmla="val 958"/>
            </a:avLst>
          </a:prstGeom>
          <a:solidFill>
            <a:srgbClr val="125C8D"/>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b="1" kern="1200">
          <a:solidFill>
            <a:srgbClr val="333333"/>
          </a:solidFill>
          <a:latin typeface="+mj-lt"/>
          <a:ea typeface="+mj-ea"/>
          <a:cs typeface="+mj-cs"/>
        </a:defRPr>
      </a:lvl1pPr>
      <a:lvl2pPr marL="742950" indent="-28575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b="1">
          <a:solidFill>
            <a:srgbClr val="333333"/>
          </a:solidFill>
          <a:latin typeface="Arial" panose="020B0604020202020204" pitchFamily="34" charset="0"/>
          <a:ea typeface="Lucida Sans Unicode" panose="020B0602030504020204" pitchFamily="34" charset="0"/>
          <a:cs typeface="Lucida Sans Unicode" panose="020B0602030504020204" pitchFamily="34" charset="0"/>
        </a:defRPr>
      </a:lvl2pPr>
      <a:lvl3pPr marL="1143000" indent="-22860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b="1">
          <a:solidFill>
            <a:srgbClr val="333333"/>
          </a:solidFill>
          <a:latin typeface="Arial" panose="020B0604020202020204" pitchFamily="34" charset="0"/>
          <a:ea typeface="Lucida Sans Unicode" panose="020B0602030504020204" pitchFamily="34" charset="0"/>
          <a:cs typeface="Lucida Sans Unicode" panose="020B0602030504020204" pitchFamily="34" charset="0"/>
        </a:defRPr>
      </a:lvl3pPr>
      <a:lvl4pPr marL="1600200" indent="-22860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b="1">
          <a:solidFill>
            <a:srgbClr val="333333"/>
          </a:solidFill>
          <a:latin typeface="Arial" panose="020B0604020202020204" pitchFamily="34" charset="0"/>
          <a:ea typeface="Lucida Sans Unicode" panose="020B0602030504020204" pitchFamily="34" charset="0"/>
          <a:cs typeface="Lucida Sans Unicode" panose="020B0602030504020204" pitchFamily="34" charset="0"/>
        </a:defRPr>
      </a:lvl4pPr>
      <a:lvl5pPr marL="2057400" indent="-22860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b="1">
          <a:solidFill>
            <a:srgbClr val="333333"/>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b="1">
          <a:solidFill>
            <a:srgbClr val="333333"/>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b="1">
          <a:solidFill>
            <a:srgbClr val="333333"/>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b="1">
          <a:solidFill>
            <a:srgbClr val="333333"/>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b="1">
          <a:solidFill>
            <a:srgbClr val="333333"/>
          </a:solidFill>
          <a:latin typeface="Arial" panose="020B0604020202020204" pitchFamily="34" charset="0"/>
          <a:ea typeface="Lucida Sans Unicode" panose="020B0602030504020204" pitchFamily="34" charset="0"/>
          <a:cs typeface="Lucida Sans Unicode" panose="020B0602030504020204" pitchFamily="34" charset="0"/>
        </a:defRPr>
      </a:lvl9pPr>
    </p:titleStyle>
    <p:bodyStyle>
      <a:lvl1pPr marL="342900" indent="-342900" algn="l"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179388" y="-179388"/>
            <a:ext cx="8459787" cy="32385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algn="ctr">
              <a:buClrTx/>
              <a:buFontTx/>
              <a:buNone/>
            </a:pPr>
            <a:endParaRPr lang="en-GB" altLang="cs-CZ" sz="3600">
              <a:solidFill>
                <a:srgbClr val="000000"/>
              </a:solidFill>
              <a:cs typeface="Arial" panose="020B0604020202020204" pitchFamily="34" charset="0"/>
            </a:endParaRPr>
          </a:p>
          <a:p>
            <a:pPr algn="ctr">
              <a:buClrTx/>
              <a:buFontTx/>
              <a:buNone/>
            </a:pPr>
            <a:endParaRPr lang="en-GB" altLang="cs-CZ" sz="3200">
              <a:solidFill>
                <a:srgbClr val="000000"/>
              </a:solidFill>
              <a:cs typeface="Arial" panose="020B0604020202020204" pitchFamily="34" charset="0"/>
            </a:endParaRPr>
          </a:p>
          <a:p>
            <a:pPr algn="ctr">
              <a:buClrTx/>
              <a:buFontTx/>
              <a:buNone/>
            </a:pPr>
            <a:endParaRPr lang="en-GB" altLang="cs-CZ" sz="3200">
              <a:solidFill>
                <a:srgbClr val="000000"/>
              </a:solidFill>
              <a:cs typeface="Arial" panose="020B0604020202020204" pitchFamily="34" charset="0"/>
            </a:endParaRPr>
          </a:p>
          <a:p>
            <a:pPr algn="ctr">
              <a:buClrTx/>
              <a:buFontTx/>
              <a:buNone/>
            </a:pPr>
            <a:r>
              <a:rPr lang="en-GB" altLang="cs-CZ" sz="3200">
                <a:cs typeface="Arial" panose="020B0604020202020204" pitchFamily="34" charset="0"/>
              </a:rPr>
              <a:t>Územní plán hl. města Prahy</a:t>
            </a:r>
          </a:p>
          <a:p>
            <a:pPr algn="ctr">
              <a:buClrTx/>
              <a:buFontTx/>
              <a:buNone/>
            </a:pPr>
            <a:r>
              <a:rPr lang="en-GB" altLang="cs-CZ" sz="3600">
                <a:cs typeface="Arial" panose="020B0604020202020204" pitchFamily="34" charset="0"/>
              </a:rPr>
              <a:t/>
            </a:r>
            <a:br>
              <a:rPr lang="en-GB" altLang="cs-CZ" sz="3600">
                <a:cs typeface="Arial" panose="020B0604020202020204" pitchFamily="34" charset="0"/>
              </a:rPr>
            </a:br>
            <a:r>
              <a:rPr lang="en-GB" altLang="cs-CZ" sz="2200">
                <a:cs typeface="Arial" panose="020B0604020202020204" pitchFamily="34" charset="0"/>
              </a:rPr>
              <a:t>Hodnocení vlivů na evropsky významné lokality </a:t>
            </a:r>
          </a:p>
          <a:p>
            <a:pPr algn="ctr">
              <a:buClrTx/>
              <a:buFontTx/>
              <a:buNone/>
            </a:pPr>
            <a:r>
              <a:rPr lang="en-GB" altLang="cs-CZ" sz="2200">
                <a:cs typeface="Arial" panose="020B0604020202020204" pitchFamily="34" charset="0"/>
              </a:rPr>
              <a:t>a ptačí oblasti </a:t>
            </a:r>
          </a:p>
          <a:p>
            <a:pPr algn="ctr">
              <a:buClrTx/>
              <a:buFontTx/>
              <a:buNone/>
            </a:pPr>
            <a:r>
              <a:rPr lang="en-GB" altLang="cs-CZ" sz="2200">
                <a:cs typeface="Arial" panose="020B0604020202020204" pitchFamily="34" charset="0"/>
              </a:rPr>
              <a:t/>
            </a:r>
            <a:br>
              <a:rPr lang="en-GB" altLang="cs-CZ" sz="2200">
                <a:cs typeface="Arial" panose="020B0604020202020204" pitchFamily="34" charset="0"/>
              </a:rPr>
            </a:br>
            <a:r>
              <a:rPr lang="en-GB" altLang="cs-CZ" sz="2200">
                <a:cs typeface="Arial" panose="020B0604020202020204" pitchFamily="34" charset="0"/>
              </a:rPr>
              <a:t>Veřejné projednání, 27.6.2018</a:t>
            </a:r>
          </a:p>
          <a:p>
            <a:pPr algn="ctr">
              <a:buClrTx/>
              <a:buFontTx/>
              <a:buNone/>
            </a:pPr>
            <a:endParaRPr lang="en-GB" altLang="cs-CZ" sz="2200">
              <a:cs typeface="Arial" panose="020B0604020202020204" pitchFamily="34" charset="0"/>
            </a:endParaRPr>
          </a:p>
          <a:p>
            <a:pPr algn="ctr">
              <a:buClrTx/>
              <a:buFontTx/>
              <a:buNone/>
            </a:pPr>
            <a:r>
              <a:rPr lang="en-GB" altLang="cs-CZ" sz="2200">
                <a:cs typeface="Arial" panose="020B0604020202020204" pitchFamily="34" charset="0"/>
              </a:rPr>
              <a:t>Ondřej Volf, Eva Volfová</a:t>
            </a:r>
          </a:p>
        </p:txBody>
      </p:sp>
    </p:spTree>
  </p:cSld>
  <p:clrMapOvr>
    <a:masterClrMapping/>
  </p:clrMapOvr>
  <p:transition spd="slow"/>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Grp="1" noChangeArrowheads="1"/>
          </p:cNvSpPr>
          <p:nvPr>
            <p:ph type="title" idx="4294967295"/>
          </p:nvPr>
        </p:nvSpPr>
        <p:spPr>
          <a:xfrm>
            <a:off x="671513" y="492125"/>
            <a:ext cx="7802562" cy="1157288"/>
          </a:xfrm>
          <a:ln/>
        </p:spPr>
        <p:txBody>
          <a:bodyPr lIns="0" tIns="0" rIns="0" bIns="0"/>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cs-CZ" altLang="cs-CZ"/>
              <a:t>Vlivy na EVL Praha - Letňany</a:t>
            </a:r>
          </a:p>
        </p:txBody>
      </p:sp>
      <p:sp>
        <p:nvSpPr>
          <p:cNvPr id="13314" name="Rectangle 2"/>
          <p:cNvSpPr>
            <a:spLocks noGrp="1" noChangeArrowheads="1"/>
          </p:cNvSpPr>
          <p:nvPr>
            <p:ph type="body" idx="4294967295"/>
          </p:nvPr>
        </p:nvSpPr>
        <p:spPr>
          <a:xfrm>
            <a:off x="671513" y="1906588"/>
            <a:ext cx="7802562" cy="4251325"/>
          </a:xfrm>
          <a:ln/>
        </p:spPr>
        <p:txBody>
          <a:bodyPr lIns="0" tIns="28080" rIns="0" bIns="0"/>
          <a:lstStyle/>
          <a:p>
            <a:pPr marL="682625" indent="-681038">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cs-CZ" altLang="cs-CZ" u="sng"/>
              <a:t>Lokality</a:t>
            </a:r>
          </a:p>
          <a:p>
            <a:pPr marL="682625" indent="-681038">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cs-CZ" altLang="cs-CZ"/>
              <a:t>921 Ďáblice – Kbely - nezastavitelná, rekreační, stabilizovaná. Využití území je omezeno na záměry bez významně negativních vlivů. P</a:t>
            </a:r>
            <a:r>
              <a:rPr lang="cs-CZ" altLang="cs-CZ">
                <a:cs typeface="Arial" panose="020B0604020202020204" pitchFamily="34" charset="0"/>
              </a:rPr>
              <a:t>řípustné využití může mít mírně negativní vlivy.</a:t>
            </a:r>
          </a:p>
          <a:p>
            <a:pPr marL="682625" indent="-681038">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cs-CZ" altLang="cs-CZ"/>
              <a:t>179 U Výstaviště Letňany, 178 Kbeličky – rozvojové</a:t>
            </a:r>
          </a:p>
          <a:p>
            <a:pPr marL="682625" indent="-681038">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cs-CZ" altLang="cs-CZ"/>
              <a:t>576 Kbely areály, 600 Letov, 599 Letiště Letňany - stabilizované. Využití území je omezeno na záměry bez významně negativních vlivů. P</a:t>
            </a:r>
            <a:r>
              <a:rPr lang="cs-CZ" altLang="cs-CZ">
                <a:cs typeface="Arial" panose="020B0604020202020204" pitchFamily="34" charset="0"/>
              </a:rPr>
              <a:t>řípustné využití může mít mírně negativní vlivy.</a:t>
            </a:r>
          </a:p>
          <a:p>
            <a:pPr marL="682625" indent="-6778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cs-CZ" altLang="cs-CZ"/>
          </a:p>
        </p:txBody>
      </p:sp>
    </p:spTree>
  </p:cSld>
  <p:clrMapOvr>
    <a:masterClrMapping/>
  </p:clrMapOvr>
  <p:transition spd="slow"/>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Grp="1" noChangeArrowheads="1"/>
          </p:cNvSpPr>
          <p:nvPr>
            <p:ph type="title" idx="4294967295"/>
          </p:nvPr>
        </p:nvSpPr>
        <p:spPr>
          <a:xfrm>
            <a:off x="671513" y="492125"/>
            <a:ext cx="7802562" cy="1157288"/>
          </a:xfrm>
          <a:ln/>
        </p:spPr>
        <p:txBody>
          <a:bodyPr lIns="0" tIns="0" rIns="0" bIns="0"/>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cs-CZ" altLang="cs-CZ"/>
              <a:t>Vlivy na EVL Praha - Letňany</a:t>
            </a:r>
          </a:p>
        </p:txBody>
      </p:sp>
      <p:sp>
        <p:nvSpPr>
          <p:cNvPr id="14338" name="Rectangle 2"/>
          <p:cNvSpPr>
            <a:spLocks noGrp="1" noChangeArrowheads="1"/>
          </p:cNvSpPr>
          <p:nvPr>
            <p:ph type="body" idx="4294967295"/>
          </p:nvPr>
        </p:nvSpPr>
        <p:spPr>
          <a:xfrm>
            <a:off x="671513" y="1906588"/>
            <a:ext cx="7802562" cy="4251325"/>
          </a:xfrm>
          <a:ln/>
        </p:spPr>
        <p:txBody>
          <a:bodyPr lIns="0" tIns="28080" rIns="0" bIns="0"/>
          <a:lstStyle/>
          <a:p>
            <a:pPr marL="682625" indent="-681038">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cs-CZ" altLang="cs-CZ"/>
              <a:t>Dopravní koridory:</a:t>
            </a:r>
          </a:p>
          <a:p>
            <a:pPr marL="682625" indent="-681038">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cs-CZ" altLang="cs-CZ"/>
              <a:t>610/-/36 – Komunikační propojení podél letiště Letňany</a:t>
            </a:r>
          </a:p>
          <a:p>
            <a:pPr marL="682625" indent="-681038">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cs-CZ" altLang="cs-CZ"/>
              <a:t>610/-/46 – Komunikační propojení Veselská – Toužimská</a:t>
            </a:r>
          </a:p>
          <a:p>
            <a:pPr marL="682625" indent="-681038">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cs-CZ" altLang="cs-CZ"/>
              <a:t>Obě komunikace představují negativní ovlivnění předmětu ochrany EVL - zvýšené riziko mortality jedinců na silnici v důsledku střetů s vozidly. </a:t>
            </a:r>
          </a:p>
          <a:p>
            <a:pPr marL="682625" indent="-681038">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cs-CZ" altLang="cs-CZ"/>
              <a:t>610/-/36 územní střet s EVL, omezuje migraci směrem do krajiny. </a:t>
            </a:r>
          </a:p>
          <a:p>
            <a:pPr marL="682625" indent="-681038">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cs-CZ" altLang="cs-CZ"/>
              <a:t>Vliv je hodnocen jako mírně negativní, vzhledem k tomu, že obě komunikace jsou součástí platného územního plánu a jsou možná technická opatření zamezující vlivům. </a:t>
            </a:r>
          </a:p>
          <a:p>
            <a:pPr marL="682625" indent="-681038">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cs-CZ" altLang="cs-CZ"/>
              <a:t>V těsné blízkosti EVL je navržen koridor pro konvenční železniční trať Praha – Liberec (630/-/11/R). Vzhledem k tomu, že MPP počítá s vedením trati v tunelu, je možné konstatovat, že významný negativní vliv lze vyloučit.</a:t>
            </a:r>
          </a:p>
          <a:p>
            <a:pPr marL="682625" indent="-6778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cs-CZ" altLang="cs-CZ"/>
          </a:p>
        </p:txBody>
      </p:sp>
    </p:spTree>
  </p:cSld>
  <p:clrMapOvr>
    <a:masterClrMapping/>
  </p:clrMapOvr>
  <p:transition spd="slow"/>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Grp="1" noChangeArrowheads="1"/>
          </p:cNvSpPr>
          <p:nvPr>
            <p:ph type="title" idx="4294967295"/>
          </p:nvPr>
        </p:nvSpPr>
        <p:spPr>
          <a:xfrm>
            <a:off x="671513" y="492125"/>
            <a:ext cx="7802562" cy="1157288"/>
          </a:xfrm>
          <a:ln/>
        </p:spPr>
        <p:txBody>
          <a:bodyPr lIns="0" tIns="0" rIns="0" bIns="0"/>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cs-CZ" altLang="cs-CZ"/>
              <a:t>Další příklady</a:t>
            </a:r>
          </a:p>
        </p:txBody>
      </p:sp>
      <p:sp>
        <p:nvSpPr>
          <p:cNvPr id="15362" name="Rectangle 2"/>
          <p:cNvSpPr>
            <a:spLocks noGrp="1" noChangeArrowheads="1"/>
          </p:cNvSpPr>
          <p:nvPr>
            <p:ph type="body" idx="4294967295"/>
          </p:nvPr>
        </p:nvSpPr>
        <p:spPr>
          <a:xfrm>
            <a:off x="671513" y="1906588"/>
            <a:ext cx="7802562" cy="4251325"/>
          </a:xfrm>
          <a:ln/>
        </p:spPr>
        <p:txBody>
          <a:bodyPr lIns="0" tIns="28080" rIns="0" bIns="0"/>
          <a:lstStyle/>
          <a:p>
            <a:pPr marL="682625" indent="-681038">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cs-CZ" altLang="cs-CZ">
                <a:cs typeface="Arial" panose="020B0604020202020204" pitchFamily="34" charset="0"/>
              </a:rPr>
              <a:t>EVL Kaňon Vltavy u Sedlce – koridor pražského okruhu (SOKP, 610/-/3) . V místě střetu byl zúžen koridor tak, aby nedocházelo ke střetu s EVL. Možné jsou mírně negativní vlivy (nepřímé vlivy – zástin, vlivy stavby).</a:t>
            </a:r>
          </a:p>
          <a:p>
            <a:pPr marL="682625" indent="-681038">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cs-CZ" altLang="cs-CZ">
                <a:cs typeface="Arial" panose="020B0604020202020204" pitchFamily="34" charset="0"/>
              </a:rPr>
              <a:t>EVL Chuchelské háje – koridor konvenční železniční trati Praha – Velká Chuchle – Praha-Běchovice (630/-/4) (v tunelu) Tunelová varianta umožňuje technické řešení s vyloučením významného negativního vlivu.</a:t>
            </a:r>
          </a:p>
          <a:p>
            <a:pPr marL="682625" indent="-681038">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cs-CZ" altLang="cs-CZ">
                <a:cs typeface="Arial" panose="020B0604020202020204" pitchFamily="34" charset="0"/>
              </a:rPr>
              <a:t>EVL Lochkovský profil – částečně zasahuje zastavitelná produkční lokalita 617 Cementárna Radotín. Lokalita nezasahuje přímo do biotopu předmětu ochrany, významně negativní vliv možno vyloučit. Hodnocen mírně negativní vliv (nepřímé vlivy).</a:t>
            </a:r>
          </a:p>
          <a:p>
            <a:pPr marL="682625" indent="-681038">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cs-CZ" altLang="cs-CZ">
              <a:cs typeface="Arial" panose="020B0604020202020204" pitchFamily="34" charset="0"/>
            </a:endParaRPr>
          </a:p>
          <a:p>
            <a:pPr marL="682625" indent="-6778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cs-CZ" altLang="cs-CZ"/>
          </a:p>
        </p:txBody>
      </p:sp>
    </p:spTree>
  </p:cSld>
  <p:clrMapOvr>
    <a:masterClrMapping/>
  </p:clrMapOvr>
  <p:transition spd="slow"/>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Grp="1" noChangeArrowheads="1"/>
          </p:cNvSpPr>
          <p:nvPr>
            <p:ph type="title" idx="4294967295"/>
          </p:nvPr>
        </p:nvSpPr>
        <p:spPr>
          <a:xfrm>
            <a:off x="457200" y="128588"/>
            <a:ext cx="8228013" cy="1433512"/>
          </a:xfrm>
          <a:ln/>
        </p:spPr>
        <p:txBody>
          <a:bodyPr/>
          <a:lstStyle/>
          <a:p>
            <a:pPr>
              <a:lnSpc>
                <a:spcPct val="93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cs-CZ"/>
              <a:t>Závěr</a:t>
            </a:r>
          </a:p>
        </p:txBody>
      </p:sp>
      <p:sp>
        <p:nvSpPr>
          <p:cNvPr id="16386" name="Rectangle 2"/>
          <p:cNvSpPr>
            <a:spLocks noGrp="1" noChangeArrowheads="1"/>
          </p:cNvSpPr>
          <p:nvPr>
            <p:ph type="body" idx="4294967295"/>
          </p:nvPr>
        </p:nvSpPr>
        <p:spPr>
          <a:xfrm>
            <a:off x="457200" y="1600200"/>
            <a:ext cx="8228013" cy="4524375"/>
          </a:xfrm>
          <a:ln/>
        </p:spPr>
        <p:txBody>
          <a:bodyPr/>
          <a:lstStyle/>
          <a:p>
            <a:pPr indent="-341313">
              <a:spcBef>
                <a:spcPct val="0"/>
              </a:spcBef>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cs-CZ">
                <a:ea typeface="SimSun;宋体" charset="0"/>
                <a:cs typeface="SimSun;宋体" charset="0"/>
              </a:rPr>
              <a:t>„Územní plán hlavního města Prahy (Metropolitní plán) verze 3.5“ nemá významně negativní vliv (negativní vliv dle odst.9 §45i ZOPK) na evropsky významné lokality a ptačí oblasti.</a:t>
            </a:r>
          </a:p>
          <a:p>
            <a:pPr indent="-339725">
              <a:lnSpc>
                <a:spcPct val="93000"/>
              </a:lnSpc>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altLang="cs-CZ"/>
          </a:p>
          <a:p>
            <a:pPr indent="-339725">
              <a:lnSpc>
                <a:spcPct val="93000"/>
              </a:lnSpc>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altLang="cs-CZ"/>
          </a:p>
          <a:p>
            <a:pPr indent="-339725">
              <a:lnSpc>
                <a:spcPct val="93000"/>
              </a:lnSpc>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altLang="cs-CZ"/>
          </a:p>
        </p:txBody>
      </p:sp>
    </p:spTree>
  </p:cSld>
  <p:clrMapOvr>
    <a:masterClrMapping/>
  </p:clrMapOvr>
  <p:transition spd="slow"/>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ext Box 1"/>
          <p:cNvSpPr txBox="1">
            <a:spLocks noChangeArrowheads="1"/>
          </p:cNvSpPr>
          <p:nvPr/>
        </p:nvSpPr>
        <p:spPr bwMode="auto">
          <a:xfrm>
            <a:off x="671513" y="490538"/>
            <a:ext cx="7800975" cy="5683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algn="ctr">
              <a:lnSpc>
                <a:spcPct val="95000"/>
              </a:lnSpc>
              <a:buClrTx/>
              <a:buFontTx/>
              <a:buNone/>
            </a:pPr>
            <a:endParaRPr lang="cs-CZ" altLang="cs-CZ" sz="3200"/>
          </a:p>
          <a:p>
            <a:pPr algn="ctr">
              <a:lnSpc>
                <a:spcPct val="95000"/>
              </a:lnSpc>
              <a:buClrTx/>
              <a:buFontTx/>
              <a:buNone/>
            </a:pPr>
            <a:endParaRPr lang="cs-CZ" altLang="cs-CZ" sz="3200"/>
          </a:p>
          <a:p>
            <a:pPr algn="ctr">
              <a:lnSpc>
                <a:spcPct val="95000"/>
              </a:lnSpc>
              <a:buClrTx/>
              <a:buFontTx/>
              <a:buNone/>
            </a:pPr>
            <a:endParaRPr lang="cs-CZ" altLang="cs-CZ" sz="3200"/>
          </a:p>
          <a:p>
            <a:pPr algn="ctr">
              <a:lnSpc>
                <a:spcPct val="95000"/>
              </a:lnSpc>
              <a:buClrTx/>
              <a:buFontTx/>
              <a:buNone/>
            </a:pPr>
            <a:endParaRPr lang="cs-CZ" altLang="cs-CZ" sz="3200"/>
          </a:p>
          <a:p>
            <a:pPr algn="ctr">
              <a:lnSpc>
                <a:spcPct val="95000"/>
              </a:lnSpc>
              <a:buClrTx/>
              <a:buFontTx/>
              <a:buNone/>
            </a:pPr>
            <a:endParaRPr lang="cs-CZ" altLang="cs-CZ" sz="3200"/>
          </a:p>
          <a:p>
            <a:pPr algn="ctr">
              <a:lnSpc>
                <a:spcPct val="95000"/>
              </a:lnSpc>
              <a:buClrTx/>
              <a:buFontTx/>
              <a:buNone/>
            </a:pPr>
            <a:endParaRPr lang="cs-CZ" altLang="cs-CZ" sz="3200"/>
          </a:p>
          <a:p>
            <a:pPr algn="ctr">
              <a:lnSpc>
                <a:spcPct val="95000"/>
              </a:lnSpc>
              <a:buClrTx/>
              <a:buFontTx/>
              <a:buNone/>
            </a:pPr>
            <a:endParaRPr lang="cs-CZ" altLang="cs-CZ" sz="3200"/>
          </a:p>
          <a:p>
            <a:pPr algn="ctr">
              <a:lnSpc>
                <a:spcPct val="95000"/>
              </a:lnSpc>
              <a:buClrTx/>
              <a:buFontTx/>
              <a:buNone/>
            </a:pPr>
            <a:endParaRPr lang="cs-CZ" altLang="cs-CZ" sz="3200"/>
          </a:p>
          <a:p>
            <a:pPr>
              <a:lnSpc>
                <a:spcPct val="95000"/>
              </a:lnSpc>
              <a:buClrTx/>
              <a:buFontTx/>
              <a:buNone/>
            </a:pPr>
            <a:r>
              <a:rPr lang="cs-CZ" altLang="cs-CZ" sz="3200"/>
              <a:t>Děkujeme za pozornost,</a:t>
            </a:r>
          </a:p>
          <a:p>
            <a:pPr>
              <a:lnSpc>
                <a:spcPct val="95000"/>
              </a:lnSpc>
              <a:buClrTx/>
              <a:buFontTx/>
              <a:buNone/>
            </a:pPr>
            <a:r>
              <a:rPr lang="cs-CZ" altLang="cs-CZ" sz="3200"/>
              <a:t>Eva Volfová, Ondřej Volf</a:t>
            </a:r>
          </a:p>
        </p:txBody>
      </p:sp>
    </p:spTree>
  </p:cSld>
  <p:clrMapOvr>
    <a:masterClrMapping/>
  </p:clrMapOvr>
  <p:transition spd="slow"/>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idx="4294967295"/>
          </p:nvPr>
        </p:nvSpPr>
        <p:spPr>
          <a:xfrm>
            <a:off x="671513" y="444500"/>
            <a:ext cx="7800975" cy="1247775"/>
          </a:xfrm>
          <a:ln/>
        </p:spPr>
        <p:txBody>
          <a:bodyPr lIns="0" tIns="0" rIns="0" bIns="0"/>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cs-CZ" altLang="cs-CZ"/>
              <a:t>Natura 2000</a:t>
            </a:r>
          </a:p>
        </p:txBody>
      </p:sp>
      <p:sp>
        <p:nvSpPr>
          <p:cNvPr id="5122" name="Rectangle 2"/>
          <p:cNvSpPr>
            <a:spLocks noGrp="1" noChangeArrowheads="1"/>
          </p:cNvSpPr>
          <p:nvPr>
            <p:ph type="body" idx="4294967295"/>
          </p:nvPr>
        </p:nvSpPr>
        <p:spPr>
          <a:xfrm>
            <a:off x="671513" y="1906588"/>
            <a:ext cx="7800975" cy="4249737"/>
          </a:xfrm>
          <a:ln/>
        </p:spPr>
        <p:txBody>
          <a:bodyPr lIns="0" tIns="28080" rIns="0" bIns="0"/>
          <a:lstStyle/>
          <a:p>
            <a:pPr indent="-339725">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cs-CZ" altLang="cs-CZ"/>
              <a:t>Směrnice o stanovištích a o ptácích:</a:t>
            </a:r>
          </a:p>
          <a:p>
            <a:pPr indent="-339725">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cs-CZ" altLang="cs-CZ"/>
              <a:t>- vyhlášení chráněných území (EVL a PO) pro typy evropských stanovišť a evropsky významné druhy, druhy ptáků</a:t>
            </a:r>
          </a:p>
          <a:p>
            <a:pPr indent="-339725">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cs-CZ" altLang="cs-CZ"/>
              <a:t>- vyhlášení na základě odborných kritérií,</a:t>
            </a:r>
          </a:p>
          <a:p>
            <a:pPr indent="-339725">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cs-CZ" altLang="cs-CZ"/>
              <a:t>- hodnocení vlivů – jakékoli plány a projekty,</a:t>
            </a:r>
          </a:p>
          <a:p>
            <a:pPr indent="-339725">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cs-CZ" altLang="cs-CZ"/>
              <a:t>- v případě významných negativních vlivů – realizace pouze za podmínek.</a:t>
            </a:r>
          </a:p>
        </p:txBody>
      </p:sp>
    </p:spTree>
  </p:cSld>
  <p:clrMapOvr>
    <a:masterClrMapping/>
  </p:clrMapOvr>
  <p:transition spd="slow"/>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Grp="1" noChangeArrowheads="1"/>
          </p:cNvSpPr>
          <p:nvPr>
            <p:ph type="title" idx="4294967295"/>
          </p:nvPr>
        </p:nvSpPr>
        <p:spPr>
          <a:xfrm>
            <a:off x="671513" y="549275"/>
            <a:ext cx="7808912" cy="1055688"/>
          </a:xfrm>
          <a:ln/>
        </p:spPr>
        <p:txBody>
          <a:bodyPr lIns="0" tIns="38880" rIns="0" bIns="0"/>
          <a:lstStyle/>
          <a:p>
            <a:pPr>
              <a:lnSpc>
                <a:spcPct val="93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cs-CZ" altLang="cs-CZ"/>
              <a:t>Metodika hodnocení</a:t>
            </a:r>
          </a:p>
        </p:txBody>
      </p:sp>
      <p:sp>
        <p:nvSpPr>
          <p:cNvPr id="6146" name="Rectangle 2"/>
          <p:cNvSpPr>
            <a:spLocks noGrp="1" noChangeArrowheads="1"/>
          </p:cNvSpPr>
          <p:nvPr>
            <p:ph type="body" idx="4294967295"/>
          </p:nvPr>
        </p:nvSpPr>
        <p:spPr>
          <a:xfrm>
            <a:off x="671513" y="1906588"/>
            <a:ext cx="7808912" cy="4230687"/>
          </a:xfrm>
          <a:ln/>
        </p:spPr>
        <p:txBody>
          <a:bodyPr lIns="0" tIns="39240" rIns="0" bIns="0"/>
          <a:lstStyle/>
          <a:p>
            <a:pPr indent="-339725">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altLang="cs-CZ" sz="2400"/>
          </a:p>
          <a:p>
            <a:pPr indent="-339725">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cs-CZ" sz="2400"/>
              <a:t>Prostorová analýza (GIS) </a:t>
            </a:r>
          </a:p>
          <a:p>
            <a:pPr indent="-339725">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cs-CZ" sz="2400"/>
              <a:t>Lokality a plochy MPP (lokality dle urbanistické koncepce a koncepce krajiny, plochy dopravní infrastruktury, technické infrastruktury, občanské vybavenosti)</a:t>
            </a:r>
          </a:p>
          <a:p>
            <a:pPr indent="-341313">
              <a:buClrTx/>
              <a:buSz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cs-CZ" sz="2400"/>
              <a:t>Územní střety s lokalitami Natura 2000 + přenosy složkami životního prostředí, fragmentace krajiny, rušení stavbou</a:t>
            </a:r>
          </a:p>
          <a:p>
            <a:pPr indent="-339725">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cs-CZ" sz="2400"/>
              <a:t>Identifikace dotčených předmětů ochrany</a:t>
            </a:r>
          </a:p>
          <a:p>
            <a:pPr indent="-339725">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cs-CZ" sz="2400"/>
              <a:t>Zdůvodnění</a:t>
            </a:r>
          </a:p>
          <a:p>
            <a:pPr indent="-339725">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altLang="cs-CZ" sz="2400"/>
          </a:p>
          <a:p>
            <a:pPr indent="-341313">
              <a:buClrTx/>
              <a:buSz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altLang="cs-CZ" sz="2400">
              <a:solidFill>
                <a:srgbClr val="000000"/>
              </a:solidFill>
            </a:endParaRPr>
          </a:p>
        </p:txBody>
      </p:sp>
    </p:spTree>
  </p:cSld>
  <p:clrMapOvr>
    <a:masterClrMapping/>
  </p:clrMapOvr>
  <p:transition spd="slow"/>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Grp="1" noChangeArrowheads="1"/>
          </p:cNvSpPr>
          <p:nvPr>
            <p:ph type="title" idx="4294967295"/>
          </p:nvPr>
        </p:nvSpPr>
        <p:spPr>
          <a:xfrm>
            <a:off x="457200" y="128588"/>
            <a:ext cx="8228013" cy="1433512"/>
          </a:xfrm>
          <a:ln/>
        </p:spPr>
        <p:txBody>
          <a:bodyPr/>
          <a:lstStyle/>
          <a:p>
            <a:pPr>
              <a:lnSpc>
                <a:spcPct val="93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cs-CZ"/>
              <a:t>Natura v Praze</a:t>
            </a:r>
          </a:p>
        </p:txBody>
      </p:sp>
      <p:graphicFrame>
        <p:nvGraphicFramePr>
          <p:cNvPr id="7170" name="Group 2"/>
          <p:cNvGraphicFramePr>
            <a:graphicFrameLocks noGrp="1"/>
          </p:cNvGraphicFramePr>
          <p:nvPr/>
        </p:nvGraphicFramePr>
        <p:xfrm>
          <a:off x="503238" y="1611313"/>
          <a:ext cx="8208962" cy="3152775"/>
        </p:xfrm>
        <a:graphic>
          <a:graphicData uri="http://schemas.openxmlformats.org/drawingml/2006/table">
            <a:tbl>
              <a:tblPr/>
              <a:tblGrid>
                <a:gridCol w="1654175"/>
                <a:gridCol w="1601787"/>
                <a:gridCol w="1711325"/>
                <a:gridCol w="3241675"/>
              </a:tblGrid>
              <a:tr h="322263">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l"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1"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Název EVL</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B3B3B3"/>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l"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1"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Kód</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B3B3B3"/>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l"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1"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Rozloha (ha)</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B3B3B3"/>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l"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1"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Předmět ochrany</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B3B3B3"/>
                    </a:solidFill>
                  </a:tcPr>
                </a:tc>
              </a:tr>
              <a:tr h="492125">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l"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Blatov a Xaverovský háj</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ctr"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CZ0110142</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r"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213,8850 </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l"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Stanoviště 6410, 9170, 9190</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r>
              <a:tr h="503238">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l"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Břežanské údolí</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ctr"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CZ0213779</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r"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496,5260 </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l"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Přástevník kostivalový (</a:t>
                      </a:r>
                      <a:r>
                        <a:rPr kumimoji="0" lang="cs-CZ" altLang="cs-CZ" sz="1800" b="0" i="1"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Callimorpha quadripunctaria</a:t>
                      </a: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r>
              <a:tr h="482600">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l"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Havránka a Salabka</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ctr"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CZ0110049</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r"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2,7348 </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l"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Stanoviště 4030</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r>
              <a:tr h="304800">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l"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Chuchelské háje</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ctr"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CZ0110040</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r"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74,8212 </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l"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Stanoviště 6190, 6210, 9170, 9180</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r>
              <a:tr h="512763">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l"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Kaňon Vltavy u Sedlce </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ctr"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CZ0110154</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r"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34,7508 </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l"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Stanoviště 40A0, 6190, 6210, 8220, 8230</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r>
              <a:tr h="533400">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l"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Lochkovský profil</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ctr"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CZ0113005</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r"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34,3074</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l"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Přástevník kostivalový (</a:t>
                      </a:r>
                      <a:r>
                        <a:rPr kumimoji="0" lang="cs-CZ" altLang="cs-CZ" sz="1800" b="0" i="1"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Callimorpha quadripunctaria</a:t>
                      </a: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Grp="1" noChangeArrowheads="1"/>
          </p:cNvSpPr>
          <p:nvPr>
            <p:ph type="title" idx="4294967295"/>
          </p:nvPr>
        </p:nvSpPr>
        <p:spPr>
          <a:xfrm>
            <a:off x="457200" y="128588"/>
            <a:ext cx="8228013" cy="1433512"/>
          </a:xfrm>
          <a:ln/>
        </p:spPr>
        <p:txBody>
          <a:bodyPr/>
          <a:lstStyle/>
          <a:p>
            <a:pPr>
              <a:lnSpc>
                <a:spcPct val="93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cs-CZ"/>
              <a:t>Natura v Praze</a:t>
            </a:r>
          </a:p>
        </p:txBody>
      </p:sp>
      <p:graphicFrame>
        <p:nvGraphicFramePr>
          <p:cNvPr id="8194" name="Group 2"/>
          <p:cNvGraphicFramePr>
            <a:graphicFrameLocks noGrp="1"/>
          </p:cNvGraphicFramePr>
          <p:nvPr/>
        </p:nvGraphicFramePr>
        <p:xfrm>
          <a:off x="503238" y="1592263"/>
          <a:ext cx="8166100" cy="3436937"/>
        </p:xfrm>
        <a:graphic>
          <a:graphicData uri="http://schemas.openxmlformats.org/drawingml/2006/table">
            <a:tbl>
              <a:tblPr/>
              <a:tblGrid>
                <a:gridCol w="1644650"/>
                <a:gridCol w="1462087"/>
                <a:gridCol w="1649413"/>
                <a:gridCol w="3409950"/>
              </a:tblGrid>
              <a:tr h="606425">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l"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1"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Název EVL</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B3B3B3"/>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l"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1"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Kód</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B3B3B3"/>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l"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1"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Rozloha (ha)</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B3B3B3"/>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l"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1"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Předmět ochrany</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B3B3B3"/>
                    </a:solidFill>
                  </a:tcPr>
                </a:tc>
              </a:tr>
              <a:tr h="492125">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l"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Milíčovský les</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ctr"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CZ0113002</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r"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11,4163 </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l"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Tesařík obrovský (</a:t>
                      </a:r>
                      <a:r>
                        <a:rPr kumimoji="0" lang="cs-CZ" altLang="cs-CZ" sz="1800" b="0" i="1"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Cerambyx cerdo</a:t>
                      </a: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r>
              <a:tr h="503238">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l"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Obora Hvězda</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ctr"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CZ0113001</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r"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1,9125 </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l"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Vrkoč útlý (</a:t>
                      </a:r>
                      <a:r>
                        <a:rPr kumimoji="0" lang="cs-CZ" altLang="cs-CZ" sz="1800" b="0" i="1"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Vertigo angustior</a:t>
                      </a: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r>
              <a:tr h="482600">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l"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Praha - Letňany</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ctr"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CZ0113774</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r"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64,9455 </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l"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Sysel obecný (</a:t>
                      </a:r>
                      <a:r>
                        <a:rPr kumimoji="0" lang="cs-CZ" altLang="cs-CZ" sz="1800" b="0" i="1"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Spermophilus citellus</a:t>
                      </a: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r>
              <a:tr h="304800">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l"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Praha - Petřín</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ctr"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CZ0113773</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r"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52,5905 </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l"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Roháč obecný (</a:t>
                      </a:r>
                      <a:r>
                        <a:rPr kumimoji="0" lang="cs-CZ" altLang="cs-CZ" sz="1800" b="0" i="1"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Lucanus cervus</a:t>
                      </a: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r>
              <a:tr h="512763">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l"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Prokopské údolí</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ctr"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CZ0110050</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r"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126,7728 </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l"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Stanoviště 6110, 6190, 6210, 8220, 8230</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r>
              <a:tr h="533400">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l"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Radotínské údolí</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ctr"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CZ0114001</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r"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109,4440</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l"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pP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Včelník rakouský (</a:t>
                      </a:r>
                      <a:r>
                        <a:rPr kumimoji="0" lang="cs-CZ" altLang="cs-CZ" sz="1800" b="0" i="1"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Dracocephalum austriacum</a:t>
                      </a: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 Přástevník kostivalový (</a:t>
                      </a:r>
                      <a:r>
                        <a:rPr kumimoji="0" lang="cs-CZ" altLang="cs-CZ" sz="1800" b="0" i="1"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Callimorpha quadripunctaria</a:t>
                      </a:r>
                      <a:r>
                        <a:rPr kumimoji="0" lang="cs-CZ" altLang="cs-CZ" sz="18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a:t>
                      </a:r>
                    </a:p>
                  </a:txBody>
                  <a:tcPr marL="90000" marR="90000" marT="62802"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217" name="Group 1"/>
          <p:cNvGraphicFramePr>
            <a:graphicFrameLocks noGrp="1"/>
          </p:cNvGraphicFramePr>
          <p:nvPr/>
        </p:nvGraphicFramePr>
        <p:xfrm>
          <a:off x="715963" y="1382713"/>
          <a:ext cx="7777162" cy="4240212"/>
        </p:xfrm>
        <a:graphic>
          <a:graphicData uri="http://schemas.openxmlformats.org/drawingml/2006/table">
            <a:tbl>
              <a:tblPr/>
              <a:tblGrid>
                <a:gridCol w="1230312"/>
                <a:gridCol w="1096963"/>
                <a:gridCol w="5449887"/>
              </a:tblGrid>
              <a:tr h="292100">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l"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pPr>
                      <a:r>
                        <a:rPr kumimoji="0" lang="cs-CZ" altLang="cs-CZ" sz="1400" b="1"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Hodnota</a:t>
                      </a:r>
                    </a:p>
                  </a:txBody>
                  <a:tcPr marL="90000" marR="90000" marT="59246"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B3B3B3"/>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l"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pPr>
                      <a:r>
                        <a:rPr kumimoji="0" lang="cs-CZ" altLang="cs-CZ" sz="1400" b="1"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Termín</a:t>
                      </a:r>
                    </a:p>
                  </a:txBody>
                  <a:tcPr marL="90000" marR="90000" marT="59246"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B3B3B3"/>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l"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pPr>
                      <a:r>
                        <a:rPr kumimoji="0" lang="cs-CZ" altLang="cs-CZ" sz="1400" b="1"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Popis</a:t>
                      </a:r>
                    </a:p>
                  </a:txBody>
                  <a:tcPr marL="90000" marR="90000" marT="59246"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B3B3B3"/>
                    </a:solidFill>
                  </a:tcPr>
                </a:tc>
              </a:tr>
              <a:tr h="1879600">
                <a:tc>
                  <a:txBody>
                    <a:bodyPr/>
                    <a:lstStyle>
                      <a:lvl1pPr>
                        <a:spcBef>
                          <a:spcPts val="800"/>
                        </a:spcBef>
                        <a:tabLst>
                          <a:tab pos="203200" algn="l"/>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203200" algn="l"/>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203200" algn="l"/>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203200" algn="l"/>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203200" algn="l"/>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203200" algn="l"/>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203200" algn="l"/>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203200" algn="l"/>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203200" algn="l"/>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l"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203200" algn="l"/>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pPr>
                      <a:r>
                        <a:rPr kumimoji="0" lang="cs-CZ" altLang="cs-CZ" sz="14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      -2</a:t>
                      </a:r>
                    </a:p>
                  </a:txBody>
                  <a:tcPr marL="90000" marR="90000" marT="46800"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l"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pPr>
                      <a:r>
                        <a:rPr kumimoji="0" lang="cs-CZ" altLang="cs-CZ" sz="14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Významně negativní vliv</a:t>
                      </a:r>
                    </a:p>
                  </a:txBody>
                  <a:tcPr marL="90000" marR="90000" marT="46800"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l"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pPr>
                      <a:r>
                        <a:rPr kumimoji="0" lang="cs-CZ" altLang="cs-CZ" sz="1400" b="1"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Negativní vliv dle odst. 9 § 45i ZOPK</a:t>
                      </a:r>
                    </a:p>
                    <a:p>
                      <a:pPr marL="0" marR="0" lvl="0" indent="0" algn="l"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pPr>
                      <a:r>
                        <a:rPr kumimoji="0" lang="cs-CZ" altLang="cs-CZ" sz="1400" b="1"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Vylučuje schválení koncepce (resp. koncepci je možné schválit pouze v určených případech dle odst. 9 a 10 § 45i ZOPK)</a:t>
                      </a:r>
                    </a:p>
                    <a:p>
                      <a:pPr marL="0" marR="0" lvl="0" indent="0" algn="l"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pPr>
                      <a:r>
                        <a:rPr kumimoji="0" lang="cs-CZ" altLang="cs-CZ" sz="14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Významný rušivý až likvidační vliv na stanoviště či populaci druhu nebo její podstatnou část; významné narušení ekologických nároků stanoviště nebo druhu, významný zásah do biotopu nebo do přirozeného vývoje druhu.</a:t>
                      </a:r>
                    </a:p>
                    <a:p>
                      <a:pPr marL="0" marR="0" lvl="0" indent="0" algn="l"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pPr>
                      <a:r>
                        <a:rPr kumimoji="0" lang="cs-CZ" altLang="cs-CZ" sz="14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Vyplývá ze zadání koncepce, nelze jej eliminovat.</a:t>
                      </a:r>
                    </a:p>
                  </a:txBody>
                  <a:tcPr marL="90000" marR="90000" marT="46800"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r>
              <a:tr h="1284288">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ctr"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pPr>
                      <a:r>
                        <a:rPr kumimoji="0" lang="cs-CZ" altLang="cs-CZ" sz="14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-1</a:t>
                      </a:r>
                    </a:p>
                  </a:txBody>
                  <a:tcPr marL="90000" marR="90000" marT="46800"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l"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pPr>
                      <a:r>
                        <a:rPr kumimoji="0" lang="cs-CZ" altLang="cs-CZ" sz="14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Mírně negativní vliv</a:t>
                      </a:r>
                    </a:p>
                  </a:txBody>
                  <a:tcPr marL="90000" marR="90000" marT="46800"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l"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pPr>
                      <a:r>
                        <a:rPr kumimoji="0" lang="cs-CZ" altLang="cs-CZ" sz="14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Omezený/mírný/nevýznamný negativní vliv</a:t>
                      </a:r>
                    </a:p>
                    <a:p>
                      <a:pPr marL="0" marR="0" lvl="0" indent="0" algn="l"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pPr>
                      <a:r>
                        <a:rPr kumimoji="0" lang="cs-CZ" altLang="cs-CZ" sz="1400" b="1"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Nevylučuje schválení koncepce.</a:t>
                      </a:r>
                    </a:p>
                    <a:p>
                      <a:pPr marL="0" marR="0" lvl="0" indent="0" algn="l"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pPr>
                      <a:r>
                        <a:rPr kumimoji="0" lang="cs-CZ" altLang="cs-CZ" sz="14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Mírný rušivý vliv na stanoviště či populaci druhu; mírné narušení ekologických nároků stanoviště nebo druhu, okrajový zásah do biotopu nebo do přirozeného vývoje druhu.</a:t>
                      </a:r>
                    </a:p>
                    <a:p>
                      <a:pPr marL="0" marR="0" lvl="0" indent="0" algn="l"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pPr>
                      <a:r>
                        <a:rPr kumimoji="0" lang="cs-CZ" altLang="cs-CZ" sz="14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Je možné jej vyloučit navrženými zmírňujícími opatřeními.</a:t>
                      </a:r>
                    </a:p>
                  </a:txBody>
                  <a:tcPr marL="90000" marR="90000" marT="46800"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r>
              <a:tr h="292100">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ctr"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pPr>
                      <a:r>
                        <a:rPr kumimoji="0" lang="cs-CZ" altLang="cs-CZ" sz="14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0</a:t>
                      </a:r>
                    </a:p>
                  </a:txBody>
                  <a:tcPr marL="90000" marR="90000" marT="46800"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l"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pPr>
                      <a:r>
                        <a:rPr kumimoji="0" lang="cs-CZ" altLang="cs-CZ" sz="14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Nulový vliv</a:t>
                      </a:r>
                    </a:p>
                  </a:txBody>
                  <a:tcPr marL="90000" marR="90000" marT="46800"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l"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pPr>
                      <a:r>
                        <a:rPr kumimoji="0" lang="cs-CZ" altLang="cs-CZ" sz="14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Koncepce nemá žádný prokazatelný vliv.</a:t>
                      </a:r>
                    </a:p>
                  </a:txBody>
                  <a:tcPr marL="90000" marR="90000" marT="46800"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r>
              <a:tr h="490538">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ctr"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pPr>
                      <a:r>
                        <a:rPr kumimoji="0" lang="cs-CZ" altLang="cs-CZ" sz="14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a:t>
                      </a:r>
                    </a:p>
                  </a:txBody>
                  <a:tcPr marL="90000" marR="90000" marT="46800"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l"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pPr>
                      <a:r>
                        <a:rPr kumimoji="0" lang="cs-CZ" altLang="cs-CZ" sz="14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Pozitivní vliv</a:t>
                      </a:r>
                    </a:p>
                  </a:txBody>
                  <a:tcPr marL="90000" marR="90000" marT="46800"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lvl1pPr>
                        <a:spcBef>
                          <a:spcPts val="8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sz="28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spcBef>
                          <a:spcPts val="7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sz="24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spcBef>
                          <a:spcPts val="6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sz="2000">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spcBef>
                          <a:spcPts val="50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ts val="5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marL="0" marR="0" lvl="0" indent="0" algn="l" defTabSz="449263" rtl="0" eaLnBrk="1" fontAlgn="base" latinLnBrk="0" hangingPunct="1">
                        <a:lnSpc>
                          <a:spcPct val="93000"/>
                        </a:lnSpc>
                        <a:spcBef>
                          <a:spcPct val="0"/>
                        </a:spcBef>
                        <a:spcAft>
                          <a:spcPct val="0"/>
                        </a:spcAft>
                        <a:buClr>
                          <a:srgbClr val="000000"/>
                        </a:buClr>
                        <a:buSzPct val="100000"/>
                        <a:buFont typeface="Times New Roman" panose="02020603050405020304" pitchFamily="18"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Lst>
                      </a:pPr>
                      <a:r>
                        <a:rPr kumimoji="0" lang="cs-CZ" altLang="cs-CZ" sz="1400" b="0" i="0" u="none" strike="noStrike" cap="none" normalizeH="0" baseline="0" smtClean="0">
                          <a:ln>
                            <a:noFill/>
                          </a:ln>
                          <a:solidFill>
                            <a:srgbClr val="000000"/>
                          </a:solidFill>
                          <a:effectLst/>
                          <a:latin typeface="Arial" panose="020B0604020202020204" pitchFamily="34" charset="0"/>
                          <a:cs typeface="Arial Unicode MS" panose="020B0604020202020204" pitchFamily="34" charset="-128"/>
                        </a:rPr>
                        <a:t>Koncepce má pozitivní vliv.</a:t>
                      </a:r>
                    </a:p>
                  </a:txBody>
                  <a:tcPr marL="90000" marR="90000" marT="46800"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r>
            </a:tbl>
          </a:graphicData>
        </a:graphic>
      </p:graphicFrame>
      <p:sp>
        <p:nvSpPr>
          <p:cNvPr id="9271" name="Text Box 55"/>
          <p:cNvSpPr txBox="1">
            <a:spLocks noChangeArrowheads="1"/>
          </p:cNvSpPr>
          <p:nvPr/>
        </p:nvSpPr>
        <p:spPr bwMode="auto">
          <a:xfrm>
            <a:off x="1384300" y="384175"/>
            <a:ext cx="3871913" cy="407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fontAlgn="base">
              <a:lnSpc>
                <a:spcPct val="87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fontAlgn="base">
              <a:lnSpc>
                <a:spcPct val="87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fontAlgn="base">
              <a:lnSpc>
                <a:spcPct val="87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fontAlgn="base">
              <a:lnSpc>
                <a:spcPct val="87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Lucida Sans Unicode" panose="020B0602030504020204" pitchFamily="34" charset="0"/>
                <a:cs typeface="Lucida Sans Unicode" panose="020B0602030504020204" pitchFamily="34" charset="0"/>
              </a:defRPr>
            </a:lvl9pPr>
          </a:lstStyle>
          <a:p>
            <a:r>
              <a:rPr lang="cs-CZ" altLang="cs-CZ" sz="2400" b="1"/>
              <a:t>Stupnice hodnocení vlivů</a:t>
            </a:r>
          </a:p>
        </p:txBody>
      </p:sp>
    </p:spTree>
  </p:cSld>
  <p:clrMapOvr>
    <a:masterClrMapping/>
  </p:clrMapOvr>
  <p:transition spd="slow"/>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p:cNvSpPr>
            <a:spLocks noGrp="1" noChangeArrowheads="1"/>
          </p:cNvSpPr>
          <p:nvPr>
            <p:ph type="title" idx="4294967295"/>
          </p:nvPr>
        </p:nvSpPr>
        <p:spPr>
          <a:xfrm>
            <a:off x="457200" y="173038"/>
            <a:ext cx="8228013" cy="1344612"/>
          </a:xfrm>
          <a:ln/>
        </p:spPr>
        <p:txBody>
          <a:bodyPr lIns="0" tIns="0" rIns="0" bIns="0"/>
          <a:lstStyle/>
          <a:p>
            <a:pPr>
              <a:lnSpc>
                <a:spcPct val="100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cs-CZ"/>
              <a:t>Průběh hodnocení</a:t>
            </a:r>
          </a:p>
        </p:txBody>
      </p:sp>
      <p:sp>
        <p:nvSpPr>
          <p:cNvPr id="10242" name="Rectangle 2"/>
          <p:cNvSpPr>
            <a:spLocks noGrp="1" noChangeArrowheads="1"/>
          </p:cNvSpPr>
          <p:nvPr>
            <p:ph type="body" idx="4294967295"/>
          </p:nvPr>
        </p:nvSpPr>
        <p:spPr>
          <a:xfrm>
            <a:off x="457200" y="1600200"/>
            <a:ext cx="8228013" cy="4808538"/>
          </a:xfrm>
          <a:ln/>
        </p:spPr>
        <p:txBody>
          <a:bodyPr lIns="0" tIns="0" rIns="0" bIns="0"/>
          <a:lstStyle/>
          <a:p>
            <a:pPr marL="330200" indent="-328613">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cs-CZ"/>
              <a:t>V první fázi hodnocení byly u některých lokalit zjištěny významně negativní vlivy – dle principu předběžné opatrnosti byly vytipovány lokality, které zasahují do území EVL a na základě uvedeného přípustného využití nebylo možné vyloučit významně negativní vlivy.</a:t>
            </a:r>
          </a:p>
          <a:p>
            <a:pPr marL="330200" indent="-328613">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cs-CZ"/>
              <a:t>Tyto vlivy byly eliminovány omezením přípustného využití: </a:t>
            </a:r>
          </a:p>
          <a:p>
            <a:pPr marL="330200" indent="-328613">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cs-CZ"/>
              <a:t>„Nepřípustné je umísťovat jakékoliv stavby, zařízení a jiná opatření, pokud toto případné umístění bude mít významný negativní vliv na příznivý stav předmětu ochrany nebo celistvost evropsky významné lokality (EVL) soustavy Natura 2000. Toto omezení platí za podmínek posouzení podle odst. (2) § 45i zákona č. 114/1992 Sb., o ochraně přírody a krajiny, ve znění pozdějších předpisů, prokáže negativní vliv na příznivý stav předmětu ochrany nebo celistvost EVL soustavy Natura 2000 a případné využití postupu dle §§ 45i, odst. (9) a (10) neskončí schválením umístěním stavby, zařízení či jiného opatření.“ </a:t>
            </a:r>
          </a:p>
          <a:p>
            <a:pPr marL="330200" indent="-328613">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cs-CZ"/>
              <a:t>Předpokládáme, že tato podmínka pomůže zajistit ochranu EVL a vlivy byly vyhodnoceny jako mírně negativní.</a:t>
            </a:r>
          </a:p>
          <a:p>
            <a:pPr marL="330200" indent="-327025" hangingPunct="0">
              <a:lnSpc>
                <a:spcPct val="93000"/>
              </a:lnSpc>
              <a:spcBef>
                <a:spcPct val="0"/>
              </a:spcBef>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altLang="cs-CZ"/>
          </a:p>
        </p:txBody>
      </p:sp>
    </p:spTree>
  </p:cSld>
  <p:clrMapOvr>
    <a:masterClrMapping/>
  </p:clrMapOvr>
  <p:transition spd="slow"/>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idx="4294967295"/>
          </p:nvPr>
        </p:nvSpPr>
        <p:spPr>
          <a:xfrm>
            <a:off x="457200" y="128588"/>
            <a:ext cx="8228013" cy="1433512"/>
          </a:xfrm>
          <a:ln/>
        </p:spPr>
        <p:txBody>
          <a:bodyPr/>
          <a:lstStyle/>
          <a:p>
            <a:pPr>
              <a:lnSpc>
                <a:spcPct val="93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cs-CZ"/>
              <a:t>Možné vlivy</a:t>
            </a:r>
          </a:p>
        </p:txBody>
      </p:sp>
      <p:sp>
        <p:nvSpPr>
          <p:cNvPr id="11266" name="Rectangle 2"/>
          <p:cNvSpPr>
            <a:spLocks noGrp="1" noChangeArrowheads="1"/>
          </p:cNvSpPr>
          <p:nvPr>
            <p:ph type="body" idx="4294967295"/>
          </p:nvPr>
        </p:nvSpPr>
        <p:spPr>
          <a:xfrm>
            <a:off x="457200" y="1600200"/>
            <a:ext cx="8228013" cy="4524375"/>
          </a:xfrm>
          <a:ln/>
        </p:spPr>
        <p:txBody>
          <a:bodyPr/>
          <a:lstStyle/>
          <a:p>
            <a:pPr indent="-339725">
              <a:lnSpc>
                <a:spcPct val="93000"/>
              </a:lnSpc>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cs-CZ" sz="2400"/>
              <a:t>Zábor území</a:t>
            </a:r>
          </a:p>
          <a:p>
            <a:pPr indent="-339725">
              <a:lnSpc>
                <a:spcPct val="93000"/>
              </a:lnSpc>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cs-CZ" sz="2400"/>
              <a:t>Znečištění</a:t>
            </a:r>
          </a:p>
          <a:p>
            <a:pPr indent="-339725">
              <a:lnSpc>
                <a:spcPct val="93000"/>
              </a:lnSpc>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cs-CZ" sz="2400"/>
              <a:t>Fragmentace lokalit</a:t>
            </a:r>
          </a:p>
          <a:p>
            <a:pPr indent="-339725">
              <a:lnSpc>
                <a:spcPct val="93000"/>
              </a:lnSpc>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cs-CZ" sz="2400"/>
              <a:t>Rušení</a:t>
            </a:r>
          </a:p>
          <a:p>
            <a:pPr indent="-339725">
              <a:lnSpc>
                <a:spcPct val="93000"/>
              </a:lnSpc>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cs-CZ" sz="2400"/>
              <a:t>Ovlivnění migračních možností</a:t>
            </a:r>
          </a:p>
          <a:p>
            <a:pPr indent="-339725">
              <a:lnSpc>
                <a:spcPct val="93000"/>
              </a:lnSpc>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cs-CZ" sz="2400"/>
              <a:t>Ovlivnění vodního režimu</a:t>
            </a:r>
          </a:p>
          <a:p>
            <a:pPr indent="-339725">
              <a:lnSpc>
                <a:spcPct val="93000"/>
              </a:lnSpc>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cs-CZ" sz="2400"/>
              <a:t>Přímé zabíjení živočichů</a:t>
            </a:r>
          </a:p>
          <a:p>
            <a:pPr indent="-339725">
              <a:lnSpc>
                <a:spcPct val="93000"/>
              </a:lnSpc>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altLang="cs-CZ"/>
          </a:p>
        </p:txBody>
      </p:sp>
    </p:spTree>
  </p:cSld>
  <p:clrMapOvr>
    <a:masterClrMapping/>
  </p:clrMapOvr>
  <p:transition spd="slow"/>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Grp="1" noChangeArrowheads="1"/>
          </p:cNvSpPr>
          <p:nvPr>
            <p:ph type="title" idx="4294967295"/>
          </p:nvPr>
        </p:nvSpPr>
        <p:spPr>
          <a:xfrm>
            <a:off x="671513" y="450850"/>
            <a:ext cx="7807325" cy="1247775"/>
          </a:xfrm>
          <a:ln/>
        </p:spPr>
        <p:txBody>
          <a:bodyPr lIns="0" tIns="0" rIns="0" bIns="0"/>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cs-CZ" altLang="cs-CZ"/>
              <a:t>Příklad EVL Praha - Letňany</a:t>
            </a:r>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700" y="2087563"/>
            <a:ext cx="8080375" cy="41433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slow"/>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otiv Office">
  <a:themeElements>
    <a:clrScheme name="Motiv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Motiv Office">
      <a:majorFont>
        <a:latin typeface="Arial"/>
        <a:ea typeface="Lucida Sans Unicode"/>
        <a:cs typeface="Lucida Sans Unicode"/>
      </a:majorFont>
      <a:minorFont>
        <a:latin typeface="Arial"/>
        <a:ea typeface="Lucida Sans Unicode"/>
        <a:cs typeface="Lucida Sans Unicode"/>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87000"/>
          </a:lnSpc>
          <a:spcBef>
            <a:spcPct val="0"/>
          </a:spcBef>
          <a:spcAft>
            <a:spcPct val="0"/>
          </a:spcAft>
          <a:buClr>
            <a:srgbClr val="000000"/>
          </a:buClr>
          <a:buSzPct val="100000"/>
          <a:buFont typeface="Times New Roman" panose="02020603050405020304" pitchFamily="18" charset="0"/>
          <a:buNone/>
          <a:tabLst/>
          <a:defRPr kumimoji="0" lang="en-GB" altLang="cs-CZ" sz="1800" b="0" i="0" u="none" strike="noStrike" cap="none" normalizeH="0" baseline="0" smtClean="0">
            <a:ln>
              <a:noFill/>
            </a:ln>
            <a:solidFill>
              <a:schemeClr val="bg1"/>
            </a:solidFill>
            <a:effectLst/>
            <a:latin typeface="Arial" panose="020B0604020202020204"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87000"/>
          </a:lnSpc>
          <a:spcBef>
            <a:spcPct val="0"/>
          </a:spcBef>
          <a:spcAft>
            <a:spcPct val="0"/>
          </a:spcAft>
          <a:buClr>
            <a:srgbClr val="000000"/>
          </a:buClr>
          <a:buSzPct val="100000"/>
          <a:buFont typeface="Times New Roman" panose="02020603050405020304" pitchFamily="18" charset="0"/>
          <a:buNone/>
          <a:tabLst/>
          <a:defRPr kumimoji="0" lang="en-GB" altLang="cs-CZ" sz="1800" b="0" i="0" u="none" strike="noStrike" cap="none" normalizeH="0" baseline="0" smtClean="0">
            <a:ln>
              <a:noFill/>
            </a:ln>
            <a:solidFill>
              <a:schemeClr val="bg1"/>
            </a:solidFill>
            <a:effectLst/>
            <a:latin typeface="Arial" panose="020B0604020202020204" pitchFamily="34" charset="0"/>
          </a:defRPr>
        </a:defPPr>
      </a:lstStyle>
    </a:lnDef>
  </a:objectDefaults>
  <a:extraClrSchemeLst>
    <a:extraClrScheme>
      <a:clrScheme name="Motiv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tiv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tiv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tiv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tiv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tiv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tiv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tiv Office">
  <a:themeElements>
    <a:clrScheme name="Motiv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Motiv Office">
      <a:majorFont>
        <a:latin typeface="Arial"/>
        <a:ea typeface="Lucida Sans Unicode"/>
        <a:cs typeface="Lucida Sans Unicode"/>
      </a:majorFont>
      <a:minorFont>
        <a:latin typeface="Arial"/>
        <a:ea typeface="Lucida Sans Unicode"/>
        <a:cs typeface="Lucida Sans Unicode"/>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87000"/>
          </a:lnSpc>
          <a:spcBef>
            <a:spcPct val="0"/>
          </a:spcBef>
          <a:spcAft>
            <a:spcPct val="0"/>
          </a:spcAft>
          <a:buClr>
            <a:srgbClr val="000000"/>
          </a:buClr>
          <a:buSzPct val="100000"/>
          <a:buFont typeface="Times New Roman" panose="02020603050405020304" pitchFamily="18" charset="0"/>
          <a:buNone/>
          <a:tabLst/>
          <a:defRPr kumimoji="0" lang="en-GB" altLang="cs-CZ" sz="1800" b="0" i="0" u="none" strike="noStrike" cap="none" normalizeH="0" baseline="0" smtClean="0">
            <a:ln>
              <a:noFill/>
            </a:ln>
            <a:solidFill>
              <a:schemeClr val="bg1"/>
            </a:solidFill>
            <a:effectLst/>
            <a:latin typeface="Arial" panose="020B0604020202020204"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87000"/>
          </a:lnSpc>
          <a:spcBef>
            <a:spcPct val="0"/>
          </a:spcBef>
          <a:spcAft>
            <a:spcPct val="0"/>
          </a:spcAft>
          <a:buClr>
            <a:srgbClr val="000000"/>
          </a:buClr>
          <a:buSzPct val="100000"/>
          <a:buFont typeface="Times New Roman" panose="02020603050405020304" pitchFamily="18" charset="0"/>
          <a:buNone/>
          <a:tabLst/>
          <a:defRPr kumimoji="0" lang="en-GB" altLang="cs-CZ" sz="1800" b="0" i="0" u="none" strike="noStrike" cap="none" normalizeH="0" baseline="0" smtClean="0">
            <a:ln>
              <a:noFill/>
            </a:ln>
            <a:solidFill>
              <a:schemeClr val="bg1"/>
            </a:solidFill>
            <a:effectLst/>
            <a:latin typeface="Arial" panose="020B0604020202020204" pitchFamily="34" charset="0"/>
          </a:defRPr>
        </a:defPPr>
      </a:lstStyle>
    </a:lnDef>
  </a:objectDefaults>
  <a:extraClrSchemeLst>
    <a:extraClrScheme>
      <a:clrScheme name="Motiv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tiv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tiv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tiv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tiv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tiv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tiv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tiv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celář">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34497</TotalTime>
  <Words>861</Words>
  <Application>Microsoft Office PowerPoint</Application>
  <PresentationFormat>Předvádění na obrazovce (4:3)</PresentationFormat>
  <Paragraphs>160</Paragraphs>
  <Slides>14</Slides>
  <Notes>14</Notes>
  <HiddenSlides>0</HiddenSlides>
  <MMClips>0</MMClips>
  <ScaleCrop>false</ScaleCrop>
  <HeadingPairs>
    <vt:vector size="6" baseType="variant">
      <vt:variant>
        <vt:lpstr>Použitá písma</vt:lpstr>
      </vt:variant>
      <vt:variant>
        <vt:i4>5</vt:i4>
      </vt:variant>
      <vt:variant>
        <vt:lpstr>Motiv</vt:lpstr>
      </vt:variant>
      <vt:variant>
        <vt:i4>2</vt:i4>
      </vt:variant>
      <vt:variant>
        <vt:lpstr>Nadpisy snímků</vt:lpstr>
      </vt:variant>
      <vt:variant>
        <vt:i4>14</vt:i4>
      </vt:variant>
    </vt:vector>
  </HeadingPairs>
  <TitlesOfParts>
    <vt:vector size="21" baseType="lpstr">
      <vt:lpstr>Times New Roman</vt:lpstr>
      <vt:lpstr>Arial</vt:lpstr>
      <vt:lpstr>Lucida Sans Unicode</vt:lpstr>
      <vt:lpstr>Arial Unicode MS</vt:lpstr>
      <vt:lpstr>SimSun;宋体</vt:lpstr>
      <vt:lpstr>Motiv Office</vt:lpstr>
      <vt:lpstr>Motiv Office</vt:lpstr>
      <vt:lpstr>Prezentace aplikace PowerPoint</vt:lpstr>
      <vt:lpstr>Natura 2000</vt:lpstr>
      <vt:lpstr>Metodika hodnocení</vt:lpstr>
      <vt:lpstr>Natura v Praze</vt:lpstr>
      <vt:lpstr>Natura v Praze</vt:lpstr>
      <vt:lpstr>Prezentace aplikace PowerPoint</vt:lpstr>
      <vt:lpstr>Průběh hodnocení</vt:lpstr>
      <vt:lpstr>Možné vlivy</vt:lpstr>
      <vt:lpstr>Příklad EVL Praha - Letňany</vt:lpstr>
      <vt:lpstr>Vlivy na EVL Praha - Letňany</vt:lpstr>
      <vt:lpstr>Vlivy na EVL Praha - Letňany</vt:lpstr>
      <vt:lpstr>Další příklady</vt:lpstr>
      <vt:lpstr>Závěr</vt:lpstr>
      <vt:lpstr>Prezentace aplikace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Občanské sdružení Ametyst 2000-2006</dc:title>
  <dc:creator>Eva Chvojkova</dc:creator>
  <cp:lastModifiedBy>Libor Krajíček</cp:lastModifiedBy>
  <cp:revision>6</cp:revision>
  <cp:lastPrinted>1601-01-01T00:00:00Z</cp:lastPrinted>
  <dcterms:created xsi:type="dcterms:W3CDTF">1601-01-01T00:00:00Z</dcterms:created>
  <dcterms:modified xsi:type="dcterms:W3CDTF">2018-06-27T04:50:22Z</dcterms:modified>
</cp:coreProperties>
</file>