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2987-F41D-4D01-8705-CA8BA7559A9E}" type="datetimeFigureOut">
              <a:rPr lang="cs-CZ" smtClean="0"/>
              <a:t>19.4.2010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F0DBB-5DE2-4088-9578-8A87B58101F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1_tit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_lokal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_dispečink_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_skolici cent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_autoprov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_pomocne provo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_architek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_architek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_závě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Předvádění na obrazovce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Oppelt</dc:creator>
  <cp:lastModifiedBy>Jan Oppelt</cp:lastModifiedBy>
  <cp:revision>1</cp:revision>
  <dcterms:created xsi:type="dcterms:W3CDTF">2010-04-19T16:04:27Z</dcterms:created>
  <dcterms:modified xsi:type="dcterms:W3CDTF">2010-04-19T16:11:10Z</dcterms:modified>
</cp:coreProperties>
</file>