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1D_E8B64CA3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1" r:id="rId3"/>
    <p:sldId id="256" r:id="rId4"/>
    <p:sldId id="268" r:id="rId5"/>
    <p:sldId id="257" r:id="rId6"/>
    <p:sldId id="269" r:id="rId7"/>
    <p:sldId id="270" r:id="rId8"/>
    <p:sldId id="259" r:id="rId9"/>
    <p:sldId id="264" r:id="rId10"/>
    <p:sldId id="265" r:id="rId11"/>
    <p:sldId id="258" r:id="rId12"/>
    <p:sldId id="271" r:id="rId13"/>
    <p:sldId id="273" r:id="rId14"/>
    <p:sldId id="279" r:id="rId15"/>
    <p:sldId id="293" r:id="rId16"/>
    <p:sldId id="285" r:id="rId17"/>
    <p:sldId id="274" r:id="rId18"/>
    <p:sldId id="289" r:id="rId19"/>
    <p:sldId id="286" r:id="rId20"/>
    <p:sldId id="290" r:id="rId21"/>
    <p:sldId id="275" r:id="rId22"/>
    <p:sldId id="277" r:id="rId23"/>
    <p:sldId id="272" r:id="rId24"/>
    <p:sldId id="276" r:id="rId25"/>
    <p:sldId id="292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A2D3BC-8441-7E02-1DB5-B4081606C5EF}" name="Jana Matyášová" initials="JM" userId="5d3a6a4dcefb585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660"/>
  </p:normalViewPr>
  <p:slideViewPr>
    <p:cSldViewPr snapToGrid="0">
      <p:cViewPr varScale="1">
        <p:scale>
          <a:sx n="78" d="100"/>
          <a:sy n="78" d="100"/>
        </p:scale>
        <p:origin x="5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1D_E8B64C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340EB8-C19A-43B1-83E3-63432D32D9A6}" authorId="{85A2D3BC-8441-7E02-1DB5-B4081606C5EF}" created="2024-09-18T17:42:05.827">
    <pc:sldMkLst xmlns:pc="http://schemas.microsoft.com/office/powerpoint/2013/main/command">
      <pc:docMk/>
      <pc:sldMk cId="3904261283" sldId="285"/>
    </pc:sldMkLst>
    <p188:txBody>
      <a:bodyPr/>
      <a:lstStyle/>
      <a:p>
        <a:r>
          <a:rPr lang="cs-CZ"/>
          <a:t>Vynechat?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42855-47BC-F9FA-E9D6-6278604B9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77A31B-0922-F047-25A9-8375418CB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045854-151E-2B2F-D2F2-25740DD8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F0C8-5C58-45F7-B60B-9BF3F77E3A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FAF3C8-E2EC-3B5F-EB01-4C1582D8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DA6A87-6248-3CC7-22EE-57C10382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57B5-74DF-4214-8048-241411468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63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F8317-9610-8CCD-EED0-7A9EF00B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1C274B-51DF-CD9B-6635-379E2268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9458DE-915A-961C-925F-200C52936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F0C8-5C58-45F7-B60B-9BF3F77E3A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AA597F-0F25-BFD7-D87F-AA19A822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A6D4DF-F311-A8DE-56CE-C9C26C3E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57B5-74DF-4214-8048-241411468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92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1E67518-5B7B-98BE-1581-B8412BB60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2EF5ED-E565-9F80-3707-FC3ADE4A1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9969C1-93E2-C26B-66E0-E034FBBF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F0C8-5C58-45F7-B60B-9BF3F77E3A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04F395-1378-9381-4F29-BA10E26D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3A6F49-B011-AEAD-0116-50EDD64D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57B5-74DF-4214-8048-241411468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97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B01EE-0753-8BA2-801E-2A69BB23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9A1EFD-0E80-9F36-ACF0-143965E3E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0C20C6-60C7-E749-11FD-F096C5F1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F0C8-5C58-45F7-B60B-9BF3F77E3A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97ECFC-DF70-28A3-682F-9439A5D5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220560-2A7C-71DD-8451-6F4CB4C2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57B5-74DF-4214-8048-241411468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66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221D2-5705-DBA9-0073-3CB15259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ABBDE0-B07F-7031-A57C-E4DBC34EC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BAE441-EB39-3D90-417C-4C6F91E7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F0C8-5C58-45F7-B60B-9BF3F77E3A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5899EE-E485-8F51-6140-ECDBD234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3F9CD-3657-247E-4CF9-B584A042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57B5-74DF-4214-8048-241411468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59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478E9-14DC-C384-ECD0-55D26988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F9F46D-5CF4-2737-AB82-90924E7FA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F88A49-0748-9885-DDE5-3203F70EF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30957F-E806-E1C0-F29E-DD340887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F0C8-5C58-45F7-B60B-9BF3F77E3A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BB9148-A1DD-044D-CDBA-83206CE3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3F8F04-7AC0-FAD7-3C0D-8FE0E3FF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57B5-74DF-4214-8048-241411468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33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3743A-2E4B-DB65-B0F4-CEE12AD3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27857A-E9AF-F745-19CB-1302BC383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1410D2-037B-A111-A30F-80A67F19A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B5566D2-5868-BFB0-2F9E-91FAB5A68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1197110-9E6C-C2B2-4A1E-1EAF36DF0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417E818-8EA3-890B-517B-7BE84B3B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F0C8-5C58-45F7-B60B-9BF3F77E3A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C8A2866-6678-A920-310D-4D99B3C9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C2A19E3-5FFA-C2B0-8D2B-00F0E5EB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57B5-74DF-4214-8048-241411468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56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12D65-C06A-769B-C4DD-E9FFC1A5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174DC2-79E7-D126-2AD6-619A47DE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F0C8-5C58-45F7-B60B-9BF3F77E3A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1D9399-CF81-F94C-AC40-731D0F41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E560F0-C750-D957-A826-E91A8020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57B5-74DF-4214-8048-241411468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00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79334D2-961D-42FC-B59D-E0BC5B36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F0C8-5C58-45F7-B60B-9BF3F77E3A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F77F3A5-76E5-2F43-E5F6-B32C3F55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E7D794-4E3D-9F03-2FB7-262AB863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57B5-74DF-4214-8048-241411468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85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9EF77-F77D-A6CA-32A6-538DC5541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B99FFD-FEEB-B9CF-6DFD-BA9536E9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53DDBE-4E26-4521-A8F7-A839EB94B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364327-0525-2144-9E4C-B02B4C07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F0C8-5C58-45F7-B60B-9BF3F77E3A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D68170-4997-1A32-03B3-3216DFD31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B97C89-31AA-F731-3B6B-5805B631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57B5-74DF-4214-8048-241411468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12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21E16-4217-3C83-F6EC-15DFAD3A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ED4D1C-5FAB-456F-74A1-25FBB17D3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08E801-ADF8-4E72-A352-6307F6B5C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B96BFF-DADF-B468-0FFC-F37C9933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F0C8-5C58-45F7-B60B-9BF3F77E3A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7110DD-B516-00A4-1470-A78DC636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EC3BE5-0F8C-A184-9EEC-284D1D6B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57B5-74DF-4214-8048-241411468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20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4940598-3814-0E4D-4281-A2749DDC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6988B2-ADFA-008C-C990-A79DE8D81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93D251-A0FF-E6A9-D12F-4E4E87623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D9F0C8-5C58-45F7-B60B-9BF3F77E3A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7890CF-5EDE-8386-ED45-9F815E3CA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F06DF-E1EC-1C93-F803-FEC31DF45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2A57B5-74DF-4214-8048-241411468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45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1D_E8B64CA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5E937D0-6187-5CDE-E70C-1BDDDAE2EF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32" t="20137" r="70671" b="30163"/>
          <a:stretch/>
        </p:blipFill>
        <p:spPr>
          <a:xfrm>
            <a:off x="192870" y="0"/>
            <a:ext cx="5780315" cy="575944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570622B-A699-9B4B-D1C6-B4385C10D0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594" b="22811"/>
          <a:stretch/>
        </p:blipFill>
        <p:spPr>
          <a:xfrm>
            <a:off x="2932943" y="5889171"/>
            <a:ext cx="5686476" cy="77288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601C04D-1C94-D92B-22AE-B5554B391B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355" t="19434" r="4084" b="30288"/>
          <a:stretch/>
        </p:blipFill>
        <p:spPr>
          <a:xfrm>
            <a:off x="6411686" y="0"/>
            <a:ext cx="5587444" cy="566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4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0F54830-8E35-699A-5D68-DC3179CE71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985" b="78413"/>
          <a:stretch/>
        </p:blipFill>
        <p:spPr>
          <a:xfrm>
            <a:off x="2471057" y="0"/>
            <a:ext cx="4898571" cy="22491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6E9EB22-ED5B-3835-4425-E8A6289CF0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667" r="61850"/>
          <a:stretch/>
        </p:blipFill>
        <p:spPr>
          <a:xfrm>
            <a:off x="22911" y="0"/>
            <a:ext cx="2709403" cy="277014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6A37485-6473-8D40-3D66-047EE99ADD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239" b="68352"/>
          <a:stretch/>
        </p:blipFill>
        <p:spPr>
          <a:xfrm>
            <a:off x="242939" y="2882079"/>
            <a:ext cx="5366512" cy="378594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5F7BDFB-0E39-C08B-E300-9BD560B8C9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624" t="51421" r="6100" b="10053"/>
          <a:stretch/>
        </p:blipFill>
        <p:spPr>
          <a:xfrm>
            <a:off x="6802883" y="2228966"/>
            <a:ext cx="4767040" cy="453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5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2C54E-2B99-12ED-0DAC-5CC7006D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79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DOPADY podpory … Ono to spolu souvisí!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C9774-221A-6152-448D-257497AE0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753FD9-2F7B-D482-5771-E16C2B91B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79" y="1231347"/>
            <a:ext cx="9518982" cy="55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3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545FD19-32AB-DD0A-EA25-5906D4C8F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6627594" cy="687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0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Obrázek 5" descr="Obsah obrázku oblečení, obloha, venku, osoba&#10;&#10;Popis byl vytvořen automaticky">
            <a:extLst>
              <a:ext uri="{FF2B5EF4-FFF2-40B4-BE49-F238E27FC236}">
                <a16:creationId xmlns:a16="http://schemas.microsoft.com/office/drawing/2014/main" id="{E4E83D11-F77A-434B-51D3-3B7D9FF47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3" b="44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54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DAB88B0-9EEC-8509-31DF-FEBC7D05C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43" y="0"/>
            <a:ext cx="9615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68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223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5E937D0-6187-5CDE-E70C-1BDDDAE2EF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03" t="16231" r="2824" b="26177"/>
          <a:stretch/>
        </p:blipFill>
        <p:spPr>
          <a:xfrm>
            <a:off x="0" y="2877145"/>
            <a:ext cx="12192000" cy="348152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570622B-A699-9B4B-D1C6-B4385C10D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103" y="593727"/>
            <a:ext cx="4841793" cy="13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12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F2430C5-E8E3-DAE8-2EC8-9FBC2A160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071"/>
            <a:ext cx="12192000" cy="55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9D58EF-A0C2-C87E-0B89-AB7EAC68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DĚKUJEME VŠEM, KTEŘÍ KAMPANI POMOHLI NA SVĚT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F0D690-F05E-8E79-F0A5-4788019B2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28" y="4524080"/>
            <a:ext cx="4374420" cy="22228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6F0DEB-30BF-7A4A-1173-EA60ED256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7" y="2222871"/>
            <a:ext cx="5057041" cy="176902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DEECF7B-F136-48E2-6EBB-3C0527DE1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753" y="2222871"/>
            <a:ext cx="4386876" cy="149563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055FC24-F291-D493-6A18-4D51D216B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523" y="4739148"/>
            <a:ext cx="6404410" cy="16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72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E8D2-5184-033D-9658-F1C26433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E9065E-AB84-7BE8-9C0B-7FAA07D1B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438E0D-8B36-5227-122F-81931373A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3"/>
            <a:ext cx="12192000" cy="68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3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876D5-3786-0E41-AD7D-E8B45C7B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B24E10-659A-2619-963E-C94F600AD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06A153-C1E5-9103-7A73-A3844AC63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78"/>
            <a:ext cx="12192000" cy="66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39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7E068-D94C-C0A7-8D0C-3344D993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 VŠEM PARTNERŮM KAMPANĚ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FB105BA-73EE-D1F5-9C85-86528ECD0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07"/>
          <a:stretch/>
        </p:blipFill>
        <p:spPr>
          <a:xfrm>
            <a:off x="108155" y="1690688"/>
            <a:ext cx="12083845" cy="4865347"/>
          </a:xfrm>
          <a:prstGeom prst="rect">
            <a:avLst/>
          </a:prstGeom>
        </p:spPr>
      </p:pic>
      <p:pic>
        <p:nvPicPr>
          <p:cNvPr id="1028" name="Picture 4" descr="Motol (Micropage)">
            <a:extLst>
              <a:ext uri="{FF2B5EF4-FFF2-40B4-BE49-F238E27FC236}">
                <a16:creationId xmlns:a16="http://schemas.microsoft.com/office/drawing/2014/main" id="{44CE6CEC-9C7A-CA7A-D04A-3E3FCB84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96" y="4320355"/>
            <a:ext cx="1396181" cy="147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09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7E7F17A-407E-DBEC-6AAD-76BB65D3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7" y="648930"/>
            <a:ext cx="12154303" cy="532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56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5CD7068-7B91-B918-5054-96A7E4456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5047"/>
            <a:ext cx="12192000" cy="3939268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B217B62-867B-FAA6-0809-180007920A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39" b="44239"/>
          <a:stretch/>
        </p:blipFill>
        <p:spPr>
          <a:xfrm>
            <a:off x="18848" y="216310"/>
            <a:ext cx="12154303" cy="241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2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82AB799-9998-8C85-7FBA-AC564617F5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3943"/>
          <a:stretch/>
        </p:blipFill>
        <p:spPr>
          <a:xfrm>
            <a:off x="277083" y="0"/>
            <a:ext cx="11637834" cy="204019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0C342B0-7020-47E8-642D-134719F3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400" t="43369"/>
          <a:stretch/>
        </p:blipFill>
        <p:spPr>
          <a:xfrm>
            <a:off x="6990735" y="1330308"/>
            <a:ext cx="3833989" cy="531489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A3017D9-6308-CB07-0E44-B6E32FEDEE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1" t="43369" r="49061" b="26882"/>
          <a:stretch/>
        </p:blipFill>
        <p:spPr>
          <a:xfrm>
            <a:off x="861210" y="2140067"/>
            <a:ext cx="5234790" cy="36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36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48B9FFF-ED7A-5F08-D12E-F0F677739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8678091" cy="3549444"/>
          </a:xfrm>
          <a:prstGeom prst="rect">
            <a:avLst/>
          </a:prstGeom>
        </p:spPr>
      </p:pic>
      <p:pic>
        <p:nvPicPr>
          <p:cNvPr id="2052" name="Picture 4" descr="Městské části Prahy">
            <a:extLst>
              <a:ext uri="{FF2B5EF4-FFF2-40B4-BE49-F238E27FC236}">
                <a16:creationId xmlns:a16="http://schemas.microsoft.com/office/drawing/2014/main" id="{429F794A-B773-2555-5A20-F4FC940EE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15627" r="22075" b="11254"/>
          <a:stretch/>
        </p:blipFill>
        <p:spPr bwMode="auto">
          <a:xfrm>
            <a:off x="6538452" y="3052923"/>
            <a:ext cx="5289753" cy="369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ěstské části Prahy">
            <a:extLst>
              <a:ext uri="{FF2B5EF4-FFF2-40B4-BE49-F238E27FC236}">
                <a16:creationId xmlns:a16="http://schemas.microsoft.com/office/drawing/2014/main" id="{BF9086AE-DF48-6426-ECD8-FCD5350FB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1" t="75484" r="22075" b="11254"/>
          <a:stretch/>
        </p:blipFill>
        <p:spPr bwMode="auto">
          <a:xfrm>
            <a:off x="11115369" y="2974258"/>
            <a:ext cx="1076631" cy="98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ficiální webové stránky Fokusu Praha | fokus-praha.cz">
            <a:extLst>
              <a:ext uri="{FF2B5EF4-FFF2-40B4-BE49-F238E27FC236}">
                <a16:creationId xmlns:a16="http://schemas.microsoft.com/office/drawing/2014/main" id="{507031CD-F0F7-278D-6F56-89ECD12D8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6799">
            <a:off x="3592839" y="4329699"/>
            <a:ext cx="2076910" cy="207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Oficiální webové stránky Fokusu Praha | fokus-praha.cz">
            <a:extLst>
              <a:ext uri="{FF2B5EF4-FFF2-40B4-BE49-F238E27FC236}">
                <a16:creationId xmlns:a16="http://schemas.microsoft.com/office/drawing/2014/main" id="{2DA3B091-AAD6-7D05-AE33-C464E50D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7152">
            <a:off x="9791774" y="736268"/>
            <a:ext cx="2076910" cy="207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71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5E937D0-6187-5CDE-E70C-1BDDDAE2EF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32" t="20137" r="70671" b="30163"/>
          <a:stretch/>
        </p:blipFill>
        <p:spPr>
          <a:xfrm>
            <a:off x="192870" y="0"/>
            <a:ext cx="5780315" cy="575944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570622B-A699-9B4B-D1C6-B4385C10D0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594" b="22811"/>
          <a:stretch/>
        </p:blipFill>
        <p:spPr>
          <a:xfrm>
            <a:off x="2932943" y="5889171"/>
            <a:ext cx="5686476" cy="77288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601C04D-1C94-D92B-22AE-B5554B391B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355" t="19434" r="4084" b="30288"/>
          <a:stretch/>
        </p:blipFill>
        <p:spPr>
          <a:xfrm>
            <a:off x="6411686" y="0"/>
            <a:ext cx="5587444" cy="566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4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74C2A7-E0C4-FB3A-055F-4761D470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23" t="54279" r="53343" b="12884"/>
          <a:stretch/>
        </p:blipFill>
        <p:spPr>
          <a:xfrm>
            <a:off x="218767" y="3609431"/>
            <a:ext cx="3527324" cy="302342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D637DE1-993B-2445-E9AD-061F47858D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50" t="2437" r="53117" b="68009"/>
          <a:stretch/>
        </p:blipFill>
        <p:spPr>
          <a:xfrm>
            <a:off x="218767" y="152548"/>
            <a:ext cx="3652685" cy="281778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FD96BE5-01CB-5692-DE4E-5D39ED8C56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809" t="2437" r="9244" b="62263"/>
          <a:stretch/>
        </p:blipFill>
        <p:spPr>
          <a:xfrm>
            <a:off x="6317627" y="152548"/>
            <a:ext cx="3195484" cy="320791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B787CE8-627C-C2AF-D801-35B04DB730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339" t="54279" r="2500" b="12884"/>
          <a:stretch/>
        </p:blipFill>
        <p:spPr>
          <a:xfrm>
            <a:off x="6317627" y="3578180"/>
            <a:ext cx="3814916" cy="3072416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45F4C51-BFF2-28E9-A644-70EA8ABF3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42" y="-79202"/>
            <a:ext cx="3277208" cy="32812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0AC1977-41B8-A994-E793-7649077E6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59" y="3497534"/>
            <a:ext cx="3277208" cy="3279057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6E19DB33-26C5-15C0-AB04-D493838C10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14" y="-16428"/>
            <a:ext cx="3256657" cy="3256657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534CBFA6-D3D4-DDAF-5B26-9CCDB8FA6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27" y="3429000"/>
            <a:ext cx="3133573" cy="313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9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C2572AE-1C45-470D-52C0-8DA31F7E7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91" y="87038"/>
            <a:ext cx="8711380" cy="66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BC6DA6C-CD90-4C2E-1D40-3DB8438846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218"/>
          <a:stretch/>
        </p:blipFill>
        <p:spPr>
          <a:xfrm>
            <a:off x="2846186" y="354181"/>
            <a:ext cx="4965290" cy="196875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AF5247-54ED-1A05-C9EB-C09BED2C3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59510" cy="25524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C2A323B-3C07-E514-4582-AFA89436D6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5546"/>
          <a:stretch/>
        </p:blipFill>
        <p:spPr>
          <a:xfrm>
            <a:off x="494380" y="2908794"/>
            <a:ext cx="6282937" cy="383840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1D7AD5B-1AB6-90FC-DDE6-2A5ED151D2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054"/>
          <a:stretch/>
        </p:blipFill>
        <p:spPr>
          <a:xfrm>
            <a:off x="7476030" y="2132172"/>
            <a:ext cx="4511575" cy="461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3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739987C-F4FA-1F27-17F4-454A5018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792" b="79716"/>
          <a:stretch/>
        </p:blipFill>
        <p:spPr>
          <a:xfrm>
            <a:off x="2192944" y="153675"/>
            <a:ext cx="5322223" cy="17657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2315BF-251F-884E-1087-1B3E9B47DF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500" r="58921"/>
          <a:stretch/>
        </p:blipFill>
        <p:spPr>
          <a:xfrm>
            <a:off x="73123" y="0"/>
            <a:ext cx="2355795" cy="24722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A1EB30B-6105-F298-F7BD-FBF354B24D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453" b="72857"/>
          <a:stretch/>
        </p:blipFill>
        <p:spPr>
          <a:xfrm>
            <a:off x="182139" y="2611418"/>
            <a:ext cx="5722750" cy="409290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0602DCB-F187-B5DF-431A-0A11999C77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019" b="44444"/>
          <a:stretch/>
        </p:blipFill>
        <p:spPr>
          <a:xfrm>
            <a:off x="7658571" y="1278194"/>
            <a:ext cx="4533429" cy="55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8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A66C1F1-5898-BBAA-D3E2-9D8E55BC83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019" t="55556" b="8570"/>
          <a:stretch/>
        </p:blipFill>
        <p:spPr>
          <a:xfrm>
            <a:off x="5368066" y="879682"/>
            <a:ext cx="6415364" cy="50986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665A0BC-B86B-E72E-79AE-0CCE63C917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355" r="55453" b="7609"/>
          <a:stretch/>
        </p:blipFill>
        <p:spPr>
          <a:xfrm>
            <a:off x="236670" y="0"/>
            <a:ext cx="4484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2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01C46A6-FF13-5475-7B39-449D8B27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624"/>
          <a:stretch/>
        </p:blipFill>
        <p:spPr>
          <a:xfrm>
            <a:off x="2480683" y="182437"/>
            <a:ext cx="7400735" cy="201535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6B80170-E430-E2B3-10DC-8074AA77FA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951" r="59912"/>
          <a:stretch/>
        </p:blipFill>
        <p:spPr>
          <a:xfrm>
            <a:off x="0" y="0"/>
            <a:ext cx="2405743" cy="226762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B5CEA8A-7429-864E-ABC8-4F49CD2532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3" t="-159" r="53490" b="71133"/>
          <a:stretch/>
        </p:blipFill>
        <p:spPr>
          <a:xfrm>
            <a:off x="252918" y="2637534"/>
            <a:ext cx="5268686" cy="389780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C8B5940-36AB-678D-D71D-7A56BAC8A3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427" t="45582" r="6999" b="30883"/>
          <a:stretch/>
        </p:blipFill>
        <p:spPr>
          <a:xfrm>
            <a:off x="5843971" y="2777754"/>
            <a:ext cx="5919967" cy="36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34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DB65955-5482-44F3-77CE-519C6EE6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6" y="0"/>
            <a:ext cx="11669487" cy="68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6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20</Words>
  <Application>Microsoft Office PowerPoint</Application>
  <PresentationFormat>Širokoúhlá obrazovka</PresentationFormat>
  <Paragraphs>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DOPADY podpory … Ono to spolu souvisí!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VŠEM, KTEŘÍ KAMPANI POMOHLI NA SVĚT</vt:lpstr>
      <vt:lpstr>Prezentace aplikace PowerPoint</vt:lpstr>
      <vt:lpstr>A VŠEM PARTNERŮM KAMPANĚ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Barbora Komberec Novosadova</dc:creator>
  <cp:lastModifiedBy>Barbora Komberec Novosadova</cp:lastModifiedBy>
  <cp:revision>31</cp:revision>
  <dcterms:created xsi:type="dcterms:W3CDTF">2024-09-09T07:52:48Z</dcterms:created>
  <dcterms:modified xsi:type="dcterms:W3CDTF">2024-09-19T09:12:29Z</dcterms:modified>
</cp:coreProperties>
</file>