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69" r:id="rId2"/>
    <p:sldMasterId id="2147483663" r:id="rId3"/>
    <p:sldMasterId id="2147483667" r:id="rId4"/>
    <p:sldMasterId id="2147483659" r:id="rId5"/>
  </p:sldMasterIdLst>
  <p:notesMasterIdLst>
    <p:notesMasterId r:id="rId20"/>
  </p:notesMasterIdLst>
  <p:sldIdLst>
    <p:sldId id="257" r:id="rId6"/>
    <p:sldId id="361" r:id="rId7"/>
    <p:sldId id="363" r:id="rId8"/>
    <p:sldId id="262" r:id="rId9"/>
    <p:sldId id="272" r:id="rId10"/>
    <p:sldId id="283" r:id="rId11"/>
    <p:sldId id="290" r:id="rId12"/>
    <p:sldId id="364" r:id="rId13"/>
    <p:sldId id="318" r:id="rId14"/>
    <p:sldId id="365" r:id="rId15"/>
    <p:sldId id="338" r:id="rId16"/>
    <p:sldId id="355" r:id="rId17"/>
    <p:sldId id="340" r:id="rId18"/>
    <p:sldId id="366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BA0CF32C-4BEB-4F4D-A90F-AF92C99FD779}">
          <p14:sldIdLst>
            <p14:sldId id="257"/>
            <p14:sldId id="361"/>
            <p14:sldId id="363"/>
            <p14:sldId id="262"/>
            <p14:sldId id="272"/>
            <p14:sldId id="283"/>
            <p14:sldId id="290"/>
            <p14:sldId id="364"/>
            <p14:sldId id="318"/>
            <p14:sldId id="365"/>
            <p14:sldId id="338"/>
            <p14:sldId id="355"/>
            <p14:sldId id="340"/>
            <p14:sldId id="366"/>
          </p14:sldIdLst>
        </p14:section>
      </p14:sectionLst>
    </p:ext>
    <p:ext uri="{EFAFB233-063F-42B5-8137-9DF3F51BA10A}">
      <p15:sldGuideLst xmlns:p15="http://schemas.microsoft.com/office/powerpoint/2012/main">
        <p15:guide id="1" pos="7265" userDrawn="1">
          <p15:clr>
            <a:srgbClr val="A4A3A4"/>
          </p15:clr>
        </p15:guide>
        <p15:guide id="2" orient="horz" pos="36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B594FDD-3063-E2F5-FCEB-EB28011FDCEE}" name="Dominika Matějovcová" initials="DM" userId="6847ac10606a2d72" providerId="Windows Live"/>
  <p188:author id="{EFEA96F4-86B6-E5D7-50A4-0EE7FB151CD7}" name="Roman Petrenko" initials="RP" userId="99713260f75e7ba1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0538"/>
    <a:srgbClr val="D8446A"/>
    <a:srgbClr val="5B9C82"/>
    <a:srgbClr val="64A180"/>
    <a:srgbClr val="D64550"/>
    <a:srgbClr val="F4A261"/>
    <a:srgbClr val="F2E8D3"/>
    <a:srgbClr val="5B92E5"/>
    <a:srgbClr val="F4A3B2"/>
    <a:srgbClr val="F7D7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843B2D-A45A-42F1-BCE2-A9D5DF316CE2}" v="70" dt="2025-04-23T05:39:39.8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40" autoAdjust="0"/>
    <p:restoredTop sz="96012"/>
  </p:normalViewPr>
  <p:slideViewPr>
    <p:cSldViewPr snapToGrid="0">
      <p:cViewPr varScale="1">
        <p:scale>
          <a:sx n="151" d="100"/>
          <a:sy n="151" d="100"/>
        </p:scale>
        <p:origin x="516" y="354"/>
      </p:cViewPr>
      <p:guideLst>
        <p:guide pos="7265"/>
        <p:guide orient="horz" pos="3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Petrenko" userId="99713260f75e7ba1" providerId="LiveId" clId="{C8843B2D-A45A-42F1-BCE2-A9D5DF316CE2}"/>
    <pc:docChg chg="undo custSel addSld delSld modSld sldOrd modSection">
      <pc:chgData name="Roman Petrenko" userId="99713260f75e7ba1" providerId="LiveId" clId="{C8843B2D-A45A-42F1-BCE2-A9D5DF316CE2}" dt="2025-04-23T05:39:46.674" v="323" actId="1076"/>
      <pc:docMkLst>
        <pc:docMk/>
      </pc:docMkLst>
      <pc:sldChg chg="del">
        <pc:chgData name="Roman Petrenko" userId="99713260f75e7ba1" providerId="LiveId" clId="{C8843B2D-A45A-42F1-BCE2-A9D5DF316CE2}" dt="2025-04-22T09:57:10.523" v="0" actId="47"/>
        <pc:sldMkLst>
          <pc:docMk/>
          <pc:sldMk cId="2154085531" sldId="258"/>
        </pc:sldMkLst>
      </pc:sldChg>
      <pc:sldChg chg="del">
        <pc:chgData name="Roman Petrenko" userId="99713260f75e7ba1" providerId="LiveId" clId="{C8843B2D-A45A-42F1-BCE2-A9D5DF316CE2}" dt="2025-04-22T10:14:44.673" v="95" actId="47"/>
        <pc:sldMkLst>
          <pc:docMk/>
          <pc:sldMk cId="3482831528" sldId="259"/>
        </pc:sldMkLst>
      </pc:sldChg>
      <pc:sldChg chg="del">
        <pc:chgData name="Roman Petrenko" userId="99713260f75e7ba1" providerId="LiveId" clId="{C8843B2D-A45A-42F1-BCE2-A9D5DF316CE2}" dt="2025-04-22T10:14:44.673" v="95" actId="47"/>
        <pc:sldMkLst>
          <pc:docMk/>
          <pc:sldMk cId="2988752075" sldId="260"/>
        </pc:sldMkLst>
      </pc:sldChg>
      <pc:sldChg chg="del">
        <pc:chgData name="Roman Petrenko" userId="99713260f75e7ba1" providerId="LiveId" clId="{C8843B2D-A45A-42F1-BCE2-A9D5DF316CE2}" dt="2025-04-22T10:14:44.673" v="95" actId="47"/>
        <pc:sldMkLst>
          <pc:docMk/>
          <pc:sldMk cId="470103626" sldId="261"/>
        </pc:sldMkLst>
      </pc:sldChg>
      <pc:sldChg chg="modSp mod ord">
        <pc:chgData name="Roman Petrenko" userId="99713260f75e7ba1" providerId="LiveId" clId="{C8843B2D-A45A-42F1-BCE2-A9D5DF316CE2}" dt="2025-04-22T09:58:00.904" v="8" actId="20577"/>
        <pc:sldMkLst>
          <pc:docMk/>
          <pc:sldMk cId="3342427041" sldId="262"/>
        </pc:sldMkLst>
        <pc:spChg chg="mod">
          <ac:chgData name="Roman Petrenko" userId="99713260f75e7ba1" providerId="LiveId" clId="{C8843B2D-A45A-42F1-BCE2-A9D5DF316CE2}" dt="2025-04-22T09:58:00.904" v="8" actId="20577"/>
          <ac:spMkLst>
            <pc:docMk/>
            <pc:sldMk cId="3342427041" sldId="262"/>
            <ac:spMk id="3" creationId="{79643C3F-A770-D961-6D11-BE3C6CD8F74A}"/>
          </ac:spMkLst>
        </pc:spChg>
      </pc:sldChg>
      <pc:sldChg chg="del">
        <pc:chgData name="Roman Petrenko" userId="99713260f75e7ba1" providerId="LiveId" clId="{C8843B2D-A45A-42F1-BCE2-A9D5DF316CE2}" dt="2025-04-22T10:14:44.673" v="95" actId="47"/>
        <pc:sldMkLst>
          <pc:docMk/>
          <pc:sldMk cId="2795084167" sldId="263"/>
        </pc:sldMkLst>
      </pc:sldChg>
      <pc:sldChg chg="del">
        <pc:chgData name="Roman Petrenko" userId="99713260f75e7ba1" providerId="LiveId" clId="{C8843B2D-A45A-42F1-BCE2-A9D5DF316CE2}" dt="2025-04-22T10:41:46.683" v="299" actId="47"/>
        <pc:sldMkLst>
          <pc:docMk/>
          <pc:sldMk cId="2888467970" sldId="264"/>
        </pc:sldMkLst>
      </pc:sldChg>
      <pc:sldChg chg="del">
        <pc:chgData name="Roman Petrenko" userId="99713260f75e7ba1" providerId="LiveId" clId="{C8843B2D-A45A-42F1-BCE2-A9D5DF316CE2}" dt="2025-04-22T10:40:13.527" v="297" actId="47"/>
        <pc:sldMkLst>
          <pc:docMk/>
          <pc:sldMk cId="310728166" sldId="265"/>
        </pc:sldMkLst>
      </pc:sldChg>
      <pc:sldChg chg="del">
        <pc:chgData name="Roman Petrenko" userId="99713260f75e7ba1" providerId="LiveId" clId="{C8843B2D-A45A-42F1-BCE2-A9D5DF316CE2}" dt="2025-04-22T10:19:32.049" v="118" actId="47"/>
        <pc:sldMkLst>
          <pc:docMk/>
          <pc:sldMk cId="2099852573" sldId="266"/>
        </pc:sldMkLst>
      </pc:sldChg>
      <pc:sldChg chg="del">
        <pc:chgData name="Roman Petrenko" userId="99713260f75e7ba1" providerId="LiveId" clId="{C8843B2D-A45A-42F1-BCE2-A9D5DF316CE2}" dt="2025-04-22T10:19:32.049" v="118" actId="47"/>
        <pc:sldMkLst>
          <pc:docMk/>
          <pc:sldMk cId="3260447440" sldId="267"/>
        </pc:sldMkLst>
      </pc:sldChg>
      <pc:sldChg chg="del">
        <pc:chgData name="Roman Petrenko" userId="99713260f75e7ba1" providerId="LiveId" clId="{C8843B2D-A45A-42F1-BCE2-A9D5DF316CE2}" dt="2025-04-22T10:19:32.049" v="118" actId="47"/>
        <pc:sldMkLst>
          <pc:docMk/>
          <pc:sldMk cId="3545504571" sldId="268"/>
        </pc:sldMkLst>
      </pc:sldChg>
      <pc:sldChg chg="del">
        <pc:chgData name="Roman Petrenko" userId="99713260f75e7ba1" providerId="LiveId" clId="{C8843B2D-A45A-42F1-BCE2-A9D5DF316CE2}" dt="2025-04-22T10:19:32.049" v="118" actId="47"/>
        <pc:sldMkLst>
          <pc:docMk/>
          <pc:sldMk cId="4157805709" sldId="269"/>
        </pc:sldMkLst>
      </pc:sldChg>
      <pc:sldChg chg="del">
        <pc:chgData name="Roman Petrenko" userId="99713260f75e7ba1" providerId="LiveId" clId="{C8843B2D-A45A-42F1-BCE2-A9D5DF316CE2}" dt="2025-04-22T10:19:32.049" v="118" actId="47"/>
        <pc:sldMkLst>
          <pc:docMk/>
          <pc:sldMk cId="594209760" sldId="271"/>
        </pc:sldMkLst>
      </pc:sldChg>
      <pc:sldChg chg="modSp mod ord modAnim">
        <pc:chgData name="Roman Petrenko" userId="99713260f75e7ba1" providerId="LiveId" clId="{C8843B2D-A45A-42F1-BCE2-A9D5DF316CE2}" dt="2025-04-22T10:28:47.569" v="179" actId="404"/>
        <pc:sldMkLst>
          <pc:docMk/>
          <pc:sldMk cId="1398627358" sldId="272"/>
        </pc:sldMkLst>
        <pc:spChg chg="mod">
          <ac:chgData name="Roman Petrenko" userId="99713260f75e7ba1" providerId="LiveId" clId="{C8843B2D-A45A-42F1-BCE2-A9D5DF316CE2}" dt="2025-04-22T10:20:33.146" v="139" actId="20577"/>
          <ac:spMkLst>
            <pc:docMk/>
            <pc:sldMk cId="1398627358" sldId="272"/>
            <ac:spMk id="2" creationId="{5EFDE9DD-07BB-9B64-0C92-B6E6B7D14F7A}"/>
          </ac:spMkLst>
        </pc:spChg>
        <pc:spChg chg="mod">
          <ac:chgData name="Roman Petrenko" userId="99713260f75e7ba1" providerId="LiveId" clId="{C8843B2D-A45A-42F1-BCE2-A9D5DF316CE2}" dt="2025-04-22T10:28:47.569" v="179" actId="404"/>
          <ac:spMkLst>
            <pc:docMk/>
            <pc:sldMk cId="1398627358" sldId="272"/>
            <ac:spMk id="5" creationId="{C2261BA0-BDC9-6844-434E-B34A910089EE}"/>
          </ac:spMkLst>
        </pc:spChg>
      </pc:sldChg>
      <pc:sldChg chg="del">
        <pc:chgData name="Roman Petrenko" userId="99713260f75e7ba1" providerId="LiveId" clId="{C8843B2D-A45A-42F1-BCE2-A9D5DF316CE2}" dt="2025-04-22T10:19:32.049" v="118" actId="47"/>
        <pc:sldMkLst>
          <pc:docMk/>
          <pc:sldMk cId="3493588420" sldId="274"/>
        </pc:sldMkLst>
      </pc:sldChg>
      <pc:sldChg chg="del">
        <pc:chgData name="Roman Petrenko" userId="99713260f75e7ba1" providerId="LiveId" clId="{C8843B2D-A45A-42F1-BCE2-A9D5DF316CE2}" dt="2025-04-22T10:19:32.049" v="118" actId="47"/>
        <pc:sldMkLst>
          <pc:docMk/>
          <pc:sldMk cId="2281303336" sldId="275"/>
        </pc:sldMkLst>
      </pc:sldChg>
      <pc:sldChg chg="del">
        <pc:chgData name="Roman Petrenko" userId="99713260f75e7ba1" providerId="LiveId" clId="{C8843B2D-A45A-42F1-BCE2-A9D5DF316CE2}" dt="2025-04-22T10:19:32.049" v="118" actId="47"/>
        <pc:sldMkLst>
          <pc:docMk/>
          <pc:sldMk cId="719907187" sldId="277"/>
        </pc:sldMkLst>
      </pc:sldChg>
      <pc:sldChg chg="del">
        <pc:chgData name="Roman Petrenko" userId="99713260f75e7ba1" providerId="LiveId" clId="{C8843B2D-A45A-42F1-BCE2-A9D5DF316CE2}" dt="2025-04-22T10:19:33.539" v="119" actId="47"/>
        <pc:sldMkLst>
          <pc:docMk/>
          <pc:sldMk cId="4146661226" sldId="278"/>
        </pc:sldMkLst>
      </pc:sldChg>
      <pc:sldChg chg="del">
        <pc:chgData name="Roman Petrenko" userId="99713260f75e7ba1" providerId="LiveId" clId="{C8843B2D-A45A-42F1-BCE2-A9D5DF316CE2}" dt="2025-04-22T10:33:14.092" v="248" actId="47"/>
        <pc:sldMkLst>
          <pc:docMk/>
          <pc:sldMk cId="2318137818" sldId="279"/>
        </pc:sldMkLst>
      </pc:sldChg>
      <pc:sldChg chg="del">
        <pc:chgData name="Roman Petrenko" userId="99713260f75e7ba1" providerId="LiveId" clId="{C8843B2D-A45A-42F1-BCE2-A9D5DF316CE2}" dt="2025-04-22T10:19:35.353" v="120" actId="47"/>
        <pc:sldMkLst>
          <pc:docMk/>
          <pc:sldMk cId="3668369812" sldId="282"/>
        </pc:sldMkLst>
      </pc:sldChg>
      <pc:sldChg chg="modSp mod ord modAnim">
        <pc:chgData name="Roman Petrenko" userId="99713260f75e7ba1" providerId="LiveId" clId="{C8843B2D-A45A-42F1-BCE2-A9D5DF316CE2}" dt="2025-04-22T10:21:15.115" v="162"/>
        <pc:sldMkLst>
          <pc:docMk/>
          <pc:sldMk cId="2043777636" sldId="283"/>
        </pc:sldMkLst>
        <pc:spChg chg="mod">
          <ac:chgData name="Roman Petrenko" userId="99713260f75e7ba1" providerId="LiveId" clId="{C8843B2D-A45A-42F1-BCE2-A9D5DF316CE2}" dt="2025-04-22T10:20:51.952" v="158" actId="20577"/>
          <ac:spMkLst>
            <pc:docMk/>
            <pc:sldMk cId="2043777636" sldId="283"/>
            <ac:spMk id="2" creationId="{E4822153-9590-A868-3EBC-0FA2951AE5F6}"/>
          </ac:spMkLst>
        </pc:spChg>
        <pc:spChg chg="mod">
          <ac:chgData name="Roman Petrenko" userId="99713260f75e7ba1" providerId="LiveId" clId="{C8843B2D-A45A-42F1-BCE2-A9D5DF316CE2}" dt="2025-04-22T10:20:43.123" v="140"/>
          <ac:spMkLst>
            <pc:docMk/>
            <pc:sldMk cId="2043777636" sldId="283"/>
            <ac:spMk id="3" creationId="{95F2DA4E-D2EF-CFCC-06FB-A08E5325CF8F}"/>
          </ac:spMkLst>
        </pc:spChg>
        <pc:spChg chg="mod">
          <ac:chgData name="Roman Petrenko" userId="99713260f75e7ba1" providerId="LiveId" clId="{C8843B2D-A45A-42F1-BCE2-A9D5DF316CE2}" dt="2025-04-22T10:20:20.146" v="130" actId="404"/>
          <ac:spMkLst>
            <pc:docMk/>
            <pc:sldMk cId="2043777636" sldId="283"/>
            <ac:spMk id="5" creationId="{EAB3FEAF-1999-9FCB-94E8-3C144BE32D51}"/>
          </ac:spMkLst>
        </pc:spChg>
      </pc:sldChg>
      <pc:sldChg chg="del">
        <pc:chgData name="Roman Petrenko" userId="99713260f75e7ba1" providerId="LiveId" clId="{C8843B2D-A45A-42F1-BCE2-A9D5DF316CE2}" dt="2025-04-22T10:19:36.891" v="121" actId="47"/>
        <pc:sldMkLst>
          <pc:docMk/>
          <pc:sldMk cId="3207390584" sldId="285"/>
        </pc:sldMkLst>
      </pc:sldChg>
      <pc:sldChg chg="del">
        <pc:chgData name="Roman Petrenko" userId="99713260f75e7ba1" providerId="LiveId" clId="{C8843B2D-A45A-42F1-BCE2-A9D5DF316CE2}" dt="2025-04-22T10:33:14.092" v="248" actId="47"/>
        <pc:sldMkLst>
          <pc:docMk/>
          <pc:sldMk cId="3316271537" sldId="287"/>
        </pc:sldMkLst>
      </pc:sldChg>
      <pc:sldChg chg="del">
        <pc:chgData name="Roman Petrenko" userId="99713260f75e7ba1" providerId="LiveId" clId="{C8843B2D-A45A-42F1-BCE2-A9D5DF316CE2}" dt="2025-04-22T10:33:14.092" v="248" actId="47"/>
        <pc:sldMkLst>
          <pc:docMk/>
          <pc:sldMk cId="3786901864" sldId="288"/>
        </pc:sldMkLst>
      </pc:sldChg>
      <pc:sldChg chg="del">
        <pc:chgData name="Roman Petrenko" userId="99713260f75e7ba1" providerId="LiveId" clId="{C8843B2D-A45A-42F1-BCE2-A9D5DF316CE2}" dt="2025-04-22T10:33:14.092" v="248" actId="47"/>
        <pc:sldMkLst>
          <pc:docMk/>
          <pc:sldMk cId="3621385154" sldId="289"/>
        </pc:sldMkLst>
      </pc:sldChg>
      <pc:sldChg chg="modSp mod ord modAnim">
        <pc:chgData name="Roman Petrenko" userId="99713260f75e7ba1" providerId="LiveId" clId="{C8843B2D-A45A-42F1-BCE2-A9D5DF316CE2}" dt="2025-04-22T10:29:44.470" v="216"/>
        <pc:sldMkLst>
          <pc:docMk/>
          <pc:sldMk cId="1008791525" sldId="290"/>
        </pc:sldMkLst>
        <pc:spChg chg="mod">
          <ac:chgData name="Roman Petrenko" userId="99713260f75e7ba1" providerId="LiveId" clId="{C8843B2D-A45A-42F1-BCE2-A9D5DF316CE2}" dt="2025-04-22T10:24:08.922" v="172" actId="20577"/>
          <ac:spMkLst>
            <pc:docMk/>
            <pc:sldMk cId="1008791525" sldId="290"/>
            <ac:spMk id="2" creationId="{873E6C6D-B8E6-43FC-950C-9D7261FAA8A2}"/>
          </ac:spMkLst>
        </pc:spChg>
        <pc:spChg chg="mod">
          <ac:chgData name="Roman Petrenko" userId="99713260f75e7ba1" providerId="LiveId" clId="{C8843B2D-A45A-42F1-BCE2-A9D5DF316CE2}" dt="2025-04-22T10:24:14.325" v="173"/>
          <ac:spMkLst>
            <pc:docMk/>
            <pc:sldMk cId="1008791525" sldId="290"/>
            <ac:spMk id="3" creationId="{B0655251-BD2F-FF30-5813-7D5FEFBE8CD1}"/>
          </ac:spMkLst>
        </pc:spChg>
        <pc:spChg chg="mod">
          <ac:chgData name="Roman Petrenko" userId="99713260f75e7ba1" providerId="LiveId" clId="{C8843B2D-A45A-42F1-BCE2-A9D5DF316CE2}" dt="2025-04-22T10:29:28.371" v="211" actId="1076"/>
          <ac:spMkLst>
            <pc:docMk/>
            <pc:sldMk cId="1008791525" sldId="290"/>
            <ac:spMk id="5" creationId="{F66EF096-2AB1-550C-F328-1E9ACBB5042D}"/>
          </ac:spMkLst>
        </pc:spChg>
      </pc:sldChg>
      <pc:sldChg chg="del">
        <pc:chgData name="Roman Petrenko" userId="99713260f75e7ba1" providerId="LiveId" clId="{C8843B2D-A45A-42F1-BCE2-A9D5DF316CE2}" dt="2025-04-22T10:33:14.092" v="248" actId="47"/>
        <pc:sldMkLst>
          <pc:docMk/>
          <pc:sldMk cId="287690173" sldId="291"/>
        </pc:sldMkLst>
      </pc:sldChg>
      <pc:sldChg chg="del">
        <pc:chgData name="Roman Petrenko" userId="99713260f75e7ba1" providerId="LiveId" clId="{C8843B2D-A45A-42F1-BCE2-A9D5DF316CE2}" dt="2025-04-22T10:33:14.092" v="248" actId="47"/>
        <pc:sldMkLst>
          <pc:docMk/>
          <pc:sldMk cId="3002858599" sldId="292"/>
        </pc:sldMkLst>
      </pc:sldChg>
      <pc:sldChg chg="del">
        <pc:chgData name="Roman Petrenko" userId="99713260f75e7ba1" providerId="LiveId" clId="{C8843B2D-A45A-42F1-BCE2-A9D5DF316CE2}" dt="2025-04-22T10:34:42.725" v="261" actId="47"/>
        <pc:sldMkLst>
          <pc:docMk/>
          <pc:sldMk cId="106185309" sldId="312"/>
        </pc:sldMkLst>
      </pc:sldChg>
      <pc:sldChg chg="del">
        <pc:chgData name="Roman Petrenko" userId="99713260f75e7ba1" providerId="LiveId" clId="{C8843B2D-A45A-42F1-BCE2-A9D5DF316CE2}" dt="2025-04-22T10:34:42.725" v="261" actId="47"/>
        <pc:sldMkLst>
          <pc:docMk/>
          <pc:sldMk cId="2111490162" sldId="313"/>
        </pc:sldMkLst>
      </pc:sldChg>
      <pc:sldChg chg="del">
        <pc:chgData name="Roman Petrenko" userId="99713260f75e7ba1" providerId="LiveId" clId="{C8843B2D-A45A-42F1-BCE2-A9D5DF316CE2}" dt="2025-04-22T10:34:42.725" v="261" actId="47"/>
        <pc:sldMkLst>
          <pc:docMk/>
          <pc:sldMk cId="1499339766" sldId="314"/>
        </pc:sldMkLst>
      </pc:sldChg>
      <pc:sldChg chg="del">
        <pc:chgData name="Roman Petrenko" userId="99713260f75e7ba1" providerId="LiveId" clId="{C8843B2D-A45A-42F1-BCE2-A9D5DF316CE2}" dt="2025-04-22T10:34:42.725" v="261" actId="47"/>
        <pc:sldMkLst>
          <pc:docMk/>
          <pc:sldMk cId="2473370157" sldId="316"/>
        </pc:sldMkLst>
      </pc:sldChg>
      <pc:sldChg chg="del">
        <pc:chgData name="Roman Petrenko" userId="99713260f75e7ba1" providerId="LiveId" clId="{C8843B2D-A45A-42F1-BCE2-A9D5DF316CE2}" dt="2025-04-22T10:34:42.725" v="261" actId="47"/>
        <pc:sldMkLst>
          <pc:docMk/>
          <pc:sldMk cId="2141300964" sldId="317"/>
        </pc:sldMkLst>
      </pc:sldChg>
      <pc:sldChg chg="modSp mod ord modAnim">
        <pc:chgData name="Roman Petrenko" userId="99713260f75e7ba1" providerId="LiveId" clId="{C8843B2D-A45A-42F1-BCE2-A9D5DF316CE2}" dt="2025-04-22T10:33:01.664" v="245"/>
        <pc:sldMkLst>
          <pc:docMk/>
          <pc:sldMk cId="1186720486" sldId="318"/>
        </pc:sldMkLst>
        <pc:spChg chg="mod">
          <ac:chgData name="Roman Petrenko" userId="99713260f75e7ba1" providerId="LiveId" clId="{C8843B2D-A45A-42F1-BCE2-A9D5DF316CE2}" dt="2025-04-22T10:32:42.087" v="240"/>
          <ac:spMkLst>
            <pc:docMk/>
            <pc:sldMk cId="1186720486" sldId="318"/>
            <ac:spMk id="3" creationId="{25D43836-C238-4F63-B6A5-18982094BF5D}"/>
          </ac:spMkLst>
        </pc:spChg>
        <pc:spChg chg="mod">
          <ac:chgData name="Roman Petrenko" userId="99713260f75e7ba1" providerId="LiveId" clId="{C8843B2D-A45A-42F1-BCE2-A9D5DF316CE2}" dt="2025-04-22T10:32:13.381" v="237" actId="403"/>
          <ac:spMkLst>
            <pc:docMk/>
            <pc:sldMk cId="1186720486" sldId="318"/>
            <ac:spMk id="5" creationId="{5D75458F-CE8B-CFF6-35F9-48D50FCA3594}"/>
          </ac:spMkLst>
        </pc:spChg>
        <pc:graphicFrameChg chg="mod">
          <ac:chgData name="Roman Petrenko" userId="99713260f75e7ba1" providerId="LiveId" clId="{C8843B2D-A45A-42F1-BCE2-A9D5DF316CE2}" dt="2025-04-22T10:32:27.989" v="239"/>
          <ac:graphicFrameMkLst>
            <pc:docMk/>
            <pc:sldMk cId="1186720486" sldId="318"/>
            <ac:graphicFrameMk id="7" creationId="{5AC3193F-F90F-6F00-3474-87B063170135}"/>
          </ac:graphicFrameMkLst>
        </pc:graphicFrameChg>
        <pc:picChg chg="mod">
          <ac:chgData name="Roman Petrenko" userId="99713260f75e7ba1" providerId="LiveId" clId="{C8843B2D-A45A-42F1-BCE2-A9D5DF316CE2}" dt="2025-04-22T10:31:44.960" v="232" actId="1076"/>
          <ac:picMkLst>
            <pc:docMk/>
            <pc:sldMk cId="1186720486" sldId="318"/>
            <ac:picMk id="6" creationId="{6F072429-0A9E-91DE-E549-F46008AEA5A9}"/>
          </ac:picMkLst>
        </pc:picChg>
      </pc:sldChg>
      <pc:sldChg chg="del">
        <pc:chgData name="Roman Petrenko" userId="99713260f75e7ba1" providerId="LiveId" clId="{C8843B2D-A45A-42F1-BCE2-A9D5DF316CE2}" dt="2025-04-22T10:33:14.092" v="248" actId="47"/>
        <pc:sldMkLst>
          <pc:docMk/>
          <pc:sldMk cId="3042440717" sldId="330"/>
        </pc:sldMkLst>
      </pc:sldChg>
      <pc:sldChg chg="del">
        <pc:chgData name="Roman Petrenko" userId="99713260f75e7ba1" providerId="LiveId" clId="{C8843B2D-A45A-42F1-BCE2-A9D5DF316CE2}" dt="2025-04-22T10:33:14.092" v="248" actId="47"/>
        <pc:sldMkLst>
          <pc:docMk/>
          <pc:sldMk cId="2709795309" sldId="331"/>
        </pc:sldMkLst>
      </pc:sldChg>
      <pc:sldChg chg="del">
        <pc:chgData name="Roman Petrenko" userId="99713260f75e7ba1" providerId="LiveId" clId="{C8843B2D-A45A-42F1-BCE2-A9D5DF316CE2}" dt="2025-04-22T10:33:14.092" v="248" actId="47"/>
        <pc:sldMkLst>
          <pc:docMk/>
          <pc:sldMk cId="1487430190" sldId="332"/>
        </pc:sldMkLst>
      </pc:sldChg>
      <pc:sldChg chg="del">
        <pc:chgData name="Roman Petrenko" userId="99713260f75e7ba1" providerId="LiveId" clId="{C8843B2D-A45A-42F1-BCE2-A9D5DF316CE2}" dt="2025-04-22T10:33:14.092" v="248" actId="47"/>
        <pc:sldMkLst>
          <pc:docMk/>
          <pc:sldMk cId="553289945" sldId="335"/>
        </pc:sldMkLst>
      </pc:sldChg>
      <pc:sldChg chg="del">
        <pc:chgData name="Roman Petrenko" userId="99713260f75e7ba1" providerId="LiveId" clId="{C8843B2D-A45A-42F1-BCE2-A9D5DF316CE2}" dt="2025-04-22T10:33:14.092" v="248" actId="47"/>
        <pc:sldMkLst>
          <pc:docMk/>
          <pc:sldMk cId="76518128" sldId="336"/>
        </pc:sldMkLst>
      </pc:sldChg>
      <pc:sldChg chg="del">
        <pc:chgData name="Roman Petrenko" userId="99713260f75e7ba1" providerId="LiveId" clId="{C8843B2D-A45A-42F1-BCE2-A9D5DF316CE2}" dt="2025-04-22T10:33:16.230" v="249" actId="47"/>
        <pc:sldMkLst>
          <pc:docMk/>
          <pc:sldMk cId="524132732" sldId="337"/>
        </pc:sldMkLst>
      </pc:sldChg>
      <pc:sldChg chg="modSp mod ord modAnim">
        <pc:chgData name="Roman Petrenko" userId="99713260f75e7ba1" providerId="LiveId" clId="{C8843B2D-A45A-42F1-BCE2-A9D5DF316CE2}" dt="2025-04-22T10:36:52.085" v="283" actId="6549"/>
        <pc:sldMkLst>
          <pc:docMk/>
          <pc:sldMk cId="359139922" sldId="338"/>
        </pc:sldMkLst>
        <pc:spChg chg="mod">
          <ac:chgData name="Roman Petrenko" userId="99713260f75e7ba1" providerId="LiveId" clId="{C8843B2D-A45A-42F1-BCE2-A9D5DF316CE2}" dt="2025-04-22T10:36:52.085" v="283" actId="6549"/>
          <ac:spMkLst>
            <pc:docMk/>
            <pc:sldMk cId="359139922" sldId="338"/>
            <ac:spMk id="5" creationId="{F66EF096-2AB1-550C-F328-1E9ACBB5042D}"/>
          </ac:spMkLst>
        </pc:spChg>
      </pc:sldChg>
      <pc:sldChg chg="del ord">
        <pc:chgData name="Roman Petrenko" userId="99713260f75e7ba1" providerId="LiveId" clId="{C8843B2D-A45A-42F1-BCE2-A9D5DF316CE2}" dt="2025-04-22T10:33:26.120" v="256" actId="47"/>
        <pc:sldMkLst>
          <pc:docMk/>
          <pc:sldMk cId="3762234340" sldId="339"/>
        </pc:sldMkLst>
      </pc:sldChg>
      <pc:sldChg chg="modSp mod ord modAnim">
        <pc:chgData name="Roman Petrenko" userId="99713260f75e7ba1" providerId="LiveId" clId="{C8843B2D-A45A-42F1-BCE2-A9D5DF316CE2}" dt="2025-04-22T10:40:08.930" v="296"/>
        <pc:sldMkLst>
          <pc:docMk/>
          <pc:sldMk cId="629872856" sldId="340"/>
        </pc:sldMkLst>
        <pc:spChg chg="mod">
          <ac:chgData name="Roman Petrenko" userId="99713260f75e7ba1" providerId="LiveId" clId="{C8843B2D-A45A-42F1-BCE2-A9D5DF316CE2}" dt="2025-04-22T10:39:58.992" v="294" actId="20577"/>
          <ac:spMkLst>
            <pc:docMk/>
            <pc:sldMk cId="629872856" sldId="340"/>
            <ac:spMk id="5" creationId="{800DD6E3-B848-FA5F-A3E6-658A9CB05BA8}"/>
          </ac:spMkLst>
        </pc:spChg>
      </pc:sldChg>
      <pc:sldChg chg="del">
        <pc:chgData name="Roman Petrenko" userId="99713260f75e7ba1" providerId="LiveId" clId="{C8843B2D-A45A-42F1-BCE2-A9D5DF316CE2}" dt="2025-04-22T10:33:07.300" v="246" actId="47"/>
        <pc:sldMkLst>
          <pc:docMk/>
          <pc:sldMk cId="3027171205" sldId="346"/>
        </pc:sldMkLst>
      </pc:sldChg>
      <pc:sldChg chg="del">
        <pc:chgData name="Roman Petrenko" userId="99713260f75e7ba1" providerId="LiveId" clId="{C8843B2D-A45A-42F1-BCE2-A9D5DF316CE2}" dt="2025-04-22T10:34:42.725" v="261" actId="47"/>
        <pc:sldMkLst>
          <pc:docMk/>
          <pc:sldMk cId="2048176077" sldId="347"/>
        </pc:sldMkLst>
      </pc:sldChg>
      <pc:sldChg chg="del">
        <pc:chgData name="Roman Petrenko" userId="99713260f75e7ba1" providerId="LiveId" clId="{C8843B2D-A45A-42F1-BCE2-A9D5DF316CE2}" dt="2025-04-22T10:34:42.725" v="261" actId="47"/>
        <pc:sldMkLst>
          <pc:docMk/>
          <pc:sldMk cId="324066525" sldId="348"/>
        </pc:sldMkLst>
      </pc:sldChg>
      <pc:sldChg chg="del">
        <pc:chgData name="Roman Petrenko" userId="99713260f75e7ba1" providerId="LiveId" clId="{C8843B2D-A45A-42F1-BCE2-A9D5DF316CE2}" dt="2025-04-22T10:14:44.673" v="95" actId="47"/>
        <pc:sldMkLst>
          <pc:docMk/>
          <pc:sldMk cId="2023223778" sldId="349"/>
        </pc:sldMkLst>
      </pc:sldChg>
      <pc:sldChg chg="del">
        <pc:chgData name="Roman Petrenko" userId="99713260f75e7ba1" providerId="LiveId" clId="{C8843B2D-A45A-42F1-BCE2-A9D5DF316CE2}" dt="2025-04-22T10:14:44.673" v="95" actId="47"/>
        <pc:sldMkLst>
          <pc:docMk/>
          <pc:sldMk cId="63589825" sldId="350"/>
        </pc:sldMkLst>
      </pc:sldChg>
      <pc:sldChg chg="del">
        <pc:chgData name="Roman Petrenko" userId="99713260f75e7ba1" providerId="LiveId" clId="{C8843B2D-A45A-42F1-BCE2-A9D5DF316CE2}" dt="2025-04-22T10:14:44.673" v="95" actId="47"/>
        <pc:sldMkLst>
          <pc:docMk/>
          <pc:sldMk cId="519752658" sldId="351"/>
        </pc:sldMkLst>
      </pc:sldChg>
      <pc:sldChg chg="del">
        <pc:chgData name="Roman Petrenko" userId="99713260f75e7ba1" providerId="LiveId" clId="{C8843B2D-A45A-42F1-BCE2-A9D5DF316CE2}" dt="2025-04-22T10:34:42.725" v="261" actId="47"/>
        <pc:sldMkLst>
          <pc:docMk/>
          <pc:sldMk cId="3577404118" sldId="353"/>
        </pc:sldMkLst>
      </pc:sldChg>
      <pc:sldChg chg="del">
        <pc:chgData name="Roman Petrenko" userId="99713260f75e7ba1" providerId="LiveId" clId="{C8843B2D-A45A-42F1-BCE2-A9D5DF316CE2}" dt="2025-04-22T10:34:42.725" v="261" actId="47"/>
        <pc:sldMkLst>
          <pc:docMk/>
          <pc:sldMk cId="1042380455" sldId="354"/>
        </pc:sldMkLst>
      </pc:sldChg>
      <pc:sldChg chg="addSp delSp modSp mod ord modAnim">
        <pc:chgData name="Roman Petrenko" userId="99713260f75e7ba1" providerId="LiveId" clId="{C8843B2D-A45A-42F1-BCE2-A9D5DF316CE2}" dt="2025-04-22T10:43:07.673" v="305" actId="27918"/>
        <pc:sldMkLst>
          <pc:docMk/>
          <pc:sldMk cId="3188609322" sldId="355"/>
        </pc:sldMkLst>
        <pc:spChg chg="del">
          <ac:chgData name="Roman Petrenko" userId="99713260f75e7ba1" providerId="LiveId" clId="{C8843B2D-A45A-42F1-BCE2-A9D5DF316CE2}" dt="2025-04-22T10:35:40.835" v="269" actId="478"/>
          <ac:spMkLst>
            <pc:docMk/>
            <pc:sldMk cId="3188609322" sldId="355"/>
            <ac:spMk id="5" creationId="{E4064B46-CBD0-A178-6E6B-E4C32AF597D1}"/>
          </ac:spMkLst>
        </pc:spChg>
        <pc:spChg chg="add del mod">
          <ac:chgData name="Roman Petrenko" userId="99713260f75e7ba1" providerId="LiveId" clId="{C8843B2D-A45A-42F1-BCE2-A9D5DF316CE2}" dt="2025-04-22T10:35:42.142" v="270" actId="478"/>
          <ac:spMkLst>
            <pc:docMk/>
            <pc:sldMk cId="3188609322" sldId="355"/>
            <ac:spMk id="8" creationId="{104D5A74-FEBA-B2F1-EAFC-7D791E829F41}"/>
          </ac:spMkLst>
        </pc:spChg>
        <pc:spChg chg="add mod">
          <ac:chgData name="Roman Petrenko" userId="99713260f75e7ba1" providerId="LiveId" clId="{C8843B2D-A45A-42F1-BCE2-A9D5DF316CE2}" dt="2025-04-22T10:37:09.452" v="286" actId="20578"/>
          <ac:spMkLst>
            <pc:docMk/>
            <pc:sldMk cId="3188609322" sldId="355"/>
            <ac:spMk id="9" creationId="{812FC610-2572-0562-9423-72E6D9364742}"/>
          </ac:spMkLst>
        </pc:spChg>
      </pc:sldChg>
      <pc:sldChg chg="del">
        <pc:chgData name="Roman Petrenko" userId="99713260f75e7ba1" providerId="LiveId" clId="{C8843B2D-A45A-42F1-BCE2-A9D5DF316CE2}" dt="2025-04-22T10:34:42.725" v="261" actId="47"/>
        <pc:sldMkLst>
          <pc:docMk/>
          <pc:sldMk cId="2040435205" sldId="356"/>
        </pc:sldMkLst>
      </pc:sldChg>
      <pc:sldChg chg="del">
        <pc:chgData name="Roman Petrenko" userId="99713260f75e7ba1" providerId="LiveId" clId="{C8843B2D-A45A-42F1-BCE2-A9D5DF316CE2}" dt="2025-04-22T10:34:42.725" v="261" actId="47"/>
        <pc:sldMkLst>
          <pc:docMk/>
          <pc:sldMk cId="3978018407" sldId="357"/>
        </pc:sldMkLst>
      </pc:sldChg>
      <pc:sldChg chg="del">
        <pc:chgData name="Roman Petrenko" userId="99713260f75e7ba1" providerId="LiveId" clId="{C8843B2D-A45A-42F1-BCE2-A9D5DF316CE2}" dt="2025-04-22T10:34:42.725" v="261" actId="47"/>
        <pc:sldMkLst>
          <pc:docMk/>
          <pc:sldMk cId="1001732921" sldId="358"/>
        </pc:sldMkLst>
      </pc:sldChg>
      <pc:sldChg chg="del">
        <pc:chgData name="Roman Petrenko" userId="99713260f75e7ba1" providerId="LiveId" clId="{C8843B2D-A45A-42F1-BCE2-A9D5DF316CE2}" dt="2025-04-22T10:33:07.875" v="247" actId="47"/>
        <pc:sldMkLst>
          <pc:docMk/>
          <pc:sldMk cId="3756161524" sldId="359"/>
        </pc:sldMkLst>
      </pc:sldChg>
      <pc:sldChg chg="del">
        <pc:chgData name="Roman Petrenko" userId="99713260f75e7ba1" providerId="LiveId" clId="{C8843B2D-A45A-42F1-BCE2-A9D5DF316CE2}" dt="2025-04-22T10:34:44.038" v="262" actId="47"/>
        <pc:sldMkLst>
          <pc:docMk/>
          <pc:sldMk cId="3329098964" sldId="360"/>
        </pc:sldMkLst>
      </pc:sldChg>
      <pc:sldChg chg="del">
        <pc:chgData name="Roman Petrenko" userId="99713260f75e7ba1" providerId="LiveId" clId="{C8843B2D-A45A-42F1-BCE2-A9D5DF316CE2}" dt="2025-04-22T10:14:44.673" v="95" actId="47"/>
        <pc:sldMkLst>
          <pc:docMk/>
          <pc:sldMk cId="2928963213" sldId="362"/>
        </pc:sldMkLst>
      </pc:sldChg>
      <pc:sldChg chg="addSp delSp modSp new mod modClrScheme modAnim chgLayout">
        <pc:chgData name="Roman Petrenko" userId="99713260f75e7ba1" providerId="LiveId" clId="{C8843B2D-A45A-42F1-BCE2-A9D5DF316CE2}" dt="2025-04-22T10:41:28.622" v="298" actId="14100"/>
        <pc:sldMkLst>
          <pc:docMk/>
          <pc:sldMk cId="842598080" sldId="363"/>
        </pc:sldMkLst>
        <pc:spChg chg="del mod ord">
          <ac:chgData name="Roman Petrenko" userId="99713260f75e7ba1" providerId="LiveId" clId="{C8843B2D-A45A-42F1-BCE2-A9D5DF316CE2}" dt="2025-04-22T09:57:47.950" v="4" actId="700"/>
          <ac:spMkLst>
            <pc:docMk/>
            <pc:sldMk cId="842598080" sldId="363"/>
            <ac:spMk id="2" creationId="{CB1B8916-FB58-E34D-867C-FBDCD73F96DC}"/>
          </ac:spMkLst>
        </pc:spChg>
        <pc:spChg chg="del mod ord">
          <ac:chgData name="Roman Petrenko" userId="99713260f75e7ba1" providerId="LiveId" clId="{C8843B2D-A45A-42F1-BCE2-A9D5DF316CE2}" dt="2025-04-22T09:57:47.950" v="4" actId="700"/>
          <ac:spMkLst>
            <pc:docMk/>
            <pc:sldMk cId="842598080" sldId="363"/>
            <ac:spMk id="3" creationId="{74641189-C39A-F87E-53C9-2D646758F264}"/>
          </ac:spMkLst>
        </pc:spChg>
        <pc:spChg chg="add mod ord">
          <ac:chgData name="Roman Petrenko" userId="99713260f75e7ba1" providerId="LiveId" clId="{C8843B2D-A45A-42F1-BCE2-A9D5DF316CE2}" dt="2025-04-22T10:05:16.922" v="41" actId="20577"/>
          <ac:spMkLst>
            <pc:docMk/>
            <pc:sldMk cId="842598080" sldId="363"/>
            <ac:spMk id="4" creationId="{C215E0D0-D9C9-95CC-653B-2A4502FD28A6}"/>
          </ac:spMkLst>
        </pc:spChg>
        <pc:spChg chg="add mod ord">
          <ac:chgData name="Roman Petrenko" userId="99713260f75e7ba1" providerId="LiveId" clId="{C8843B2D-A45A-42F1-BCE2-A9D5DF316CE2}" dt="2025-04-22T10:12:52.531" v="91" actId="255"/>
          <ac:spMkLst>
            <pc:docMk/>
            <pc:sldMk cId="842598080" sldId="363"/>
            <ac:spMk id="5" creationId="{EB91458B-64E3-4FFC-D5B0-09CF4CAAD54B}"/>
          </ac:spMkLst>
        </pc:spChg>
        <pc:spChg chg="add del mod ord">
          <ac:chgData name="Roman Petrenko" userId="99713260f75e7ba1" providerId="LiveId" clId="{C8843B2D-A45A-42F1-BCE2-A9D5DF316CE2}" dt="2025-04-22T10:08:54.984" v="76" actId="478"/>
          <ac:spMkLst>
            <pc:docMk/>
            <pc:sldMk cId="842598080" sldId="363"/>
            <ac:spMk id="6" creationId="{A792AF44-53EA-22CF-2CCA-E53A7E56B1D6}"/>
          </ac:spMkLst>
        </pc:spChg>
        <pc:spChg chg="add del mod ord">
          <ac:chgData name="Roman Petrenko" userId="99713260f75e7ba1" providerId="LiveId" clId="{C8843B2D-A45A-42F1-BCE2-A9D5DF316CE2}" dt="2025-04-22T09:57:50.064" v="5" actId="478"/>
          <ac:spMkLst>
            <pc:docMk/>
            <pc:sldMk cId="842598080" sldId="363"/>
            <ac:spMk id="7" creationId="{47CEB4CC-9BC5-5BF9-3A1E-54D8CC05034D}"/>
          </ac:spMkLst>
        </pc:spChg>
        <pc:spChg chg="add mod ord">
          <ac:chgData name="Roman Petrenko" userId="99713260f75e7ba1" providerId="LiveId" clId="{C8843B2D-A45A-42F1-BCE2-A9D5DF316CE2}" dt="2025-04-22T10:41:28.622" v="298" actId="14100"/>
          <ac:spMkLst>
            <pc:docMk/>
            <pc:sldMk cId="842598080" sldId="363"/>
            <ac:spMk id="14" creationId="{9E3826D2-9EAA-885A-65A2-5C1F9F6CEF4F}"/>
          </ac:spMkLst>
        </pc:spChg>
        <pc:picChg chg="add mod">
          <ac:chgData name="Roman Petrenko" userId="99713260f75e7ba1" providerId="LiveId" clId="{C8843B2D-A45A-42F1-BCE2-A9D5DF316CE2}" dt="2025-04-22T10:06:20.883" v="48" actId="14100"/>
          <ac:picMkLst>
            <pc:docMk/>
            <pc:sldMk cId="842598080" sldId="363"/>
            <ac:picMk id="9" creationId="{FE7EF1D3-26FC-137F-5150-CC24AC9FD6F3}"/>
          </ac:picMkLst>
        </pc:picChg>
        <pc:picChg chg="add mod">
          <ac:chgData name="Roman Petrenko" userId="99713260f75e7ba1" providerId="LiveId" clId="{C8843B2D-A45A-42F1-BCE2-A9D5DF316CE2}" dt="2025-04-22T10:06:26.010" v="49" actId="14100"/>
          <ac:picMkLst>
            <pc:docMk/>
            <pc:sldMk cId="842598080" sldId="363"/>
            <ac:picMk id="11" creationId="{99B2512E-B6DA-B4EA-BAE0-54850B6F4455}"/>
          </ac:picMkLst>
        </pc:picChg>
        <pc:picChg chg="add mod">
          <ac:chgData name="Roman Petrenko" userId="99713260f75e7ba1" providerId="LiveId" clId="{C8843B2D-A45A-42F1-BCE2-A9D5DF316CE2}" dt="2025-04-22T10:07:21.953" v="63" actId="14100"/>
          <ac:picMkLst>
            <pc:docMk/>
            <pc:sldMk cId="842598080" sldId="363"/>
            <ac:picMk id="13" creationId="{8F55964A-6F81-4439-254B-3E8D8F1DCC8D}"/>
          </ac:picMkLst>
        </pc:picChg>
        <pc:picChg chg="add mod">
          <ac:chgData name="Roman Petrenko" userId="99713260f75e7ba1" providerId="LiveId" clId="{C8843B2D-A45A-42F1-BCE2-A9D5DF316CE2}" dt="2025-04-22T10:08:38.278" v="75" actId="14100"/>
          <ac:picMkLst>
            <pc:docMk/>
            <pc:sldMk cId="842598080" sldId="363"/>
            <ac:picMk id="16" creationId="{4606B3BC-FE58-9E0C-9263-9B8D8D36A564}"/>
          </ac:picMkLst>
        </pc:picChg>
      </pc:sldChg>
      <pc:sldChg chg="addSp delSp modSp new mod setBg">
        <pc:chgData name="Roman Petrenko" userId="99713260f75e7ba1" providerId="LiveId" clId="{C8843B2D-A45A-42F1-BCE2-A9D5DF316CE2}" dt="2025-04-23T05:39:00.822" v="315" actId="478"/>
        <pc:sldMkLst>
          <pc:docMk/>
          <pc:sldMk cId="3623615426" sldId="364"/>
        </pc:sldMkLst>
        <pc:spChg chg="add mod">
          <ac:chgData name="Roman Petrenko" userId="99713260f75e7ba1" providerId="LiveId" clId="{C8843B2D-A45A-42F1-BCE2-A9D5DF316CE2}" dt="2025-04-23T05:38:35.294" v="311" actId="14100"/>
          <ac:spMkLst>
            <pc:docMk/>
            <pc:sldMk cId="3623615426" sldId="364"/>
            <ac:spMk id="7" creationId="{B332EC5B-A20C-D18C-8D66-A27F10C50C27}"/>
          </ac:spMkLst>
        </pc:spChg>
        <pc:graphicFrameChg chg="add del mod">
          <ac:chgData name="Roman Petrenko" userId="99713260f75e7ba1" providerId="LiveId" clId="{C8843B2D-A45A-42F1-BCE2-A9D5DF316CE2}" dt="2025-04-23T05:39:00.822" v="315" actId="478"/>
          <ac:graphicFrameMkLst>
            <pc:docMk/>
            <pc:sldMk cId="3623615426" sldId="364"/>
            <ac:graphicFrameMk id="8" creationId="{5CD86985-556E-C55D-7CF3-D60D040DCFA8}"/>
          </ac:graphicFrameMkLst>
        </pc:graphicFrameChg>
        <pc:picChg chg="add mod">
          <ac:chgData name="Roman Petrenko" userId="99713260f75e7ba1" providerId="LiveId" clId="{C8843B2D-A45A-42F1-BCE2-A9D5DF316CE2}" dt="2025-04-23T05:38:58.571" v="314"/>
          <ac:picMkLst>
            <pc:docMk/>
            <pc:sldMk cId="3623615426" sldId="364"/>
            <ac:picMk id="10" creationId="{D8352EC2-DAB3-9E2E-ECC8-CF64C481C810}"/>
          </ac:picMkLst>
        </pc:picChg>
      </pc:sldChg>
      <pc:sldChg chg="addSp delSp modSp add mod">
        <pc:chgData name="Roman Petrenko" userId="99713260f75e7ba1" providerId="LiveId" clId="{C8843B2D-A45A-42F1-BCE2-A9D5DF316CE2}" dt="2025-04-23T05:39:18.151" v="318"/>
        <pc:sldMkLst>
          <pc:docMk/>
          <pc:sldMk cId="3586431342" sldId="365"/>
        </pc:sldMkLst>
        <pc:picChg chg="add mod">
          <ac:chgData name="Roman Petrenko" userId="99713260f75e7ba1" providerId="LiveId" clId="{C8843B2D-A45A-42F1-BCE2-A9D5DF316CE2}" dt="2025-04-23T05:39:18.151" v="318"/>
          <ac:picMkLst>
            <pc:docMk/>
            <pc:sldMk cId="3586431342" sldId="365"/>
            <ac:picMk id="9" creationId="{0CE9E8EA-1A03-3BF2-8DF6-AEB7E84C2106}"/>
          </ac:picMkLst>
        </pc:picChg>
        <pc:picChg chg="del">
          <ac:chgData name="Roman Petrenko" userId="99713260f75e7ba1" providerId="LiveId" clId="{C8843B2D-A45A-42F1-BCE2-A9D5DF316CE2}" dt="2025-04-23T05:39:14.108" v="317" actId="478"/>
          <ac:picMkLst>
            <pc:docMk/>
            <pc:sldMk cId="3586431342" sldId="365"/>
            <ac:picMk id="10" creationId="{D8352EC2-DAB3-9E2E-ECC8-CF64C481C810}"/>
          </ac:picMkLst>
        </pc:picChg>
      </pc:sldChg>
      <pc:sldChg chg="addSp delSp modSp add mod">
        <pc:chgData name="Roman Petrenko" userId="99713260f75e7ba1" providerId="LiveId" clId="{C8843B2D-A45A-42F1-BCE2-A9D5DF316CE2}" dt="2025-04-23T05:39:46.674" v="323" actId="1076"/>
        <pc:sldMkLst>
          <pc:docMk/>
          <pc:sldMk cId="3342690314" sldId="366"/>
        </pc:sldMkLst>
        <pc:picChg chg="del">
          <ac:chgData name="Roman Petrenko" userId="99713260f75e7ba1" providerId="LiveId" clId="{C8843B2D-A45A-42F1-BCE2-A9D5DF316CE2}" dt="2025-04-23T05:39:42.695" v="322" actId="478"/>
          <ac:picMkLst>
            <pc:docMk/>
            <pc:sldMk cId="3342690314" sldId="366"/>
            <ac:picMk id="9" creationId="{0CE9E8EA-1A03-3BF2-8DF6-AEB7E84C2106}"/>
          </ac:picMkLst>
        </pc:picChg>
        <pc:picChg chg="add mod">
          <ac:chgData name="Roman Petrenko" userId="99713260f75e7ba1" providerId="LiveId" clId="{C8843B2D-A45A-42F1-BCE2-A9D5DF316CE2}" dt="2025-04-23T05:39:46.674" v="323" actId="1076"/>
          <ac:picMkLst>
            <pc:docMk/>
            <pc:sldMk cId="3342690314" sldId="366"/>
            <ac:picMk id="10" creationId="{C4B32B58-5160-42FA-225F-68FBC3F4B5C3}"/>
          </ac:picMkLst>
        </pc:picChg>
      </pc:sldChg>
    </pc:docChg>
  </pc:docChgLst>
  <pc:docChgLst>
    <pc:chgData name="Roman Petrenko" userId="99713260f75e7ba1" providerId="LiveId" clId="{A9AC62D8-9F67-44E4-80FA-36C6D1D0FB5A}"/>
    <pc:docChg chg="undo custSel addSld modSld sldOrd modMainMaster">
      <pc:chgData name="Roman Petrenko" userId="99713260f75e7ba1" providerId="LiveId" clId="{A9AC62D8-9F67-44E4-80FA-36C6D1D0FB5A}" dt="2025-04-03T11:10:34.952" v="88" actId="207"/>
      <pc:docMkLst>
        <pc:docMk/>
      </pc:docMkLst>
      <pc:sldChg chg="modSp mod">
        <pc:chgData name="Roman Petrenko" userId="99713260f75e7ba1" providerId="LiveId" clId="{A9AC62D8-9F67-44E4-80FA-36C6D1D0FB5A}" dt="2025-03-31T10:04:59.756" v="80" actId="20577"/>
        <pc:sldMkLst>
          <pc:docMk/>
          <pc:sldMk cId="2154085531" sldId="258"/>
        </pc:sldMkLst>
      </pc:sldChg>
      <pc:sldChg chg="ord">
        <pc:chgData name="Roman Petrenko" userId="99713260f75e7ba1" providerId="LiveId" clId="{A9AC62D8-9F67-44E4-80FA-36C6D1D0FB5A}" dt="2025-03-31T10:02:28.443" v="1"/>
        <pc:sldMkLst>
          <pc:docMk/>
          <pc:sldMk cId="2888467970" sldId="264"/>
        </pc:sldMkLst>
      </pc:sldChg>
      <pc:sldChg chg="ord">
        <pc:chgData name="Roman Petrenko" userId="99713260f75e7ba1" providerId="LiveId" clId="{A9AC62D8-9F67-44E4-80FA-36C6D1D0FB5A}" dt="2025-03-31T10:02:28.443" v="1"/>
        <pc:sldMkLst>
          <pc:docMk/>
          <pc:sldMk cId="310728166" sldId="265"/>
        </pc:sldMkLst>
      </pc:sldChg>
      <pc:sldChg chg="modSp mod">
        <pc:chgData name="Roman Petrenko" userId="99713260f75e7ba1" providerId="LiveId" clId="{A9AC62D8-9F67-44E4-80FA-36C6D1D0FB5A}" dt="2025-04-03T11:09:12.351" v="85" actId="27918"/>
        <pc:sldMkLst>
          <pc:docMk/>
          <pc:sldMk cId="1008791525" sldId="290"/>
        </pc:sldMkLst>
        <pc:graphicFrameChg chg="mod">
          <ac:chgData name="Roman Petrenko" userId="99713260f75e7ba1" providerId="LiveId" clId="{A9AC62D8-9F67-44E4-80FA-36C6D1D0FB5A}" dt="2025-04-03T11:07:20.404" v="83" actId="207"/>
          <ac:graphicFrameMkLst>
            <pc:docMk/>
            <pc:sldMk cId="1008791525" sldId="290"/>
            <ac:graphicFrameMk id="7" creationId="{4D5D30C2-1D1E-4936-A0CA-AA6D71812FF2}"/>
          </ac:graphicFrameMkLst>
        </pc:graphicFrameChg>
      </pc:sldChg>
      <pc:sldChg chg="ord">
        <pc:chgData name="Roman Petrenko" userId="99713260f75e7ba1" providerId="LiveId" clId="{A9AC62D8-9F67-44E4-80FA-36C6D1D0FB5A}" dt="2025-03-31T10:02:28.443" v="1"/>
        <pc:sldMkLst>
          <pc:docMk/>
          <pc:sldMk cId="3027171205" sldId="346"/>
        </pc:sldMkLst>
      </pc:sldChg>
      <pc:sldChg chg="modSp mod ord">
        <pc:chgData name="Roman Petrenko" userId="99713260f75e7ba1" providerId="LiveId" clId="{A9AC62D8-9F67-44E4-80FA-36C6D1D0FB5A}" dt="2025-03-31T10:03:39.901" v="49" actId="20577"/>
        <pc:sldMkLst>
          <pc:docMk/>
          <pc:sldMk cId="3756161524" sldId="359"/>
        </pc:sldMkLst>
      </pc:sldChg>
      <pc:sldChg chg="modSp add mod ord">
        <pc:chgData name="Roman Petrenko" userId="99713260f75e7ba1" providerId="LiveId" clId="{A9AC62D8-9F67-44E4-80FA-36C6D1D0FB5A}" dt="2025-03-31T10:02:53.719" v="13" actId="20577"/>
        <pc:sldMkLst>
          <pc:docMk/>
          <pc:sldMk cId="2928963213" sldId="362"/>
        </pc:sldMkLst>
      </pc:sldChg>
      <pc:sldMasterChg chg="modSp mod">
        <pc:chgData name="Roman Petrenko" userId="99713260f75e7ba1" providerId="LiveId" clId="{A9AC62D8-9F67-44E4-80FA-36C6D1D0FB5A}" dt="2025-04-03T11:10:34.952" v="88" actId="207"/>
        <pc:sldMasterMkLst>
          <pc:docMk/>
          <pc:sldMasterMk cId="2264822003" sldId="2147483667"/>
        </pc:sldMasterMkLst>
        <pc:spChg chg="mod">
          <ac:chgData name="Roman Petrenko" userId="99713260f75e7ba1" providerId="LiveId" clId="{A9AC62D8-9F67-44E4-80FA-36C6D1D0FB5A}" dt="2025-04-03T11:10:34.952" v="88" actId="207"/>
          <ac:spMkLst>
            <pc:docMk/>
            <pc:sldMasterMk cId="2264822003" sldId="2147483667"/>
            <ac:spMk id="2" creationId="{A458A967-1D69-72E4-A23D-4D7D1736D6FF}"/>
          </ac:spMkLst>
        </pc:sp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List1!$B$10</c:f>
              <c:strCache>
                <c:ptCount val="1"/>
                <c:pt idx="0">
                  <c:v>Velmi nízký</c:v>
                </c:pt>
              </c:strCache>
            </c:strRef>
          </c:tx>
          <c:spPr>
            <a:solidFill>
              <a:srgbClr val="D645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List1!$A$11:$A$14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List1!$B$11:$B$14</c:f>
              <c:numCache>
                <c:formatCode>General</c:formatCode>
                <c:ptCount val="4"/>
                <c:pt idx="0">
                  <c:v>32.800000000000004</c:v>
                </c:pt>
                <c:pt idx="1">
                  <c:v>26.6</c:v>
                </c:pt>
                <c:pt idx="2">
                  <c:v>26.1</c:v>
                </c:pt>
                <c:pt idx="3">
                  <c:v>20.7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3E-BB49-85AC-01BAB6843DAE}"/>
            </c:ext>
          </c:extLst>
        </c:ser>
        <c:ser>
          <c:idx val="1"/>
          <c:order val="1"/>
          <c:tx>
            <c:strRef>
              <c:f>List1!$C$10</c:f>
              <c:strCache>
                <c:ptCount val="1"/>
                <c:pt idx="0">
                  <c:v>Nízký</c:v>
                </c:pt>
              </c:strCache>
            </c:strRef>
          </c:tx>
          <c:spPr>
            <a:solidFill>
              <a:srgbClr val="F7D7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List1!$A$11:$A$14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List1!$C$11:$C$14</c:f>
              <c:numCache>
                <c:formatCode>General</c:formatCode>
                <c:ptCount val="4"/>
                <c:pt idx="0">
                  <c:v>29.7</c:v>
                </c:pt>
                <c:pt idx="1">
                  <c:v>26.200000000000003</c:v>
                </c:pt>
                <c:pt idx="2">
                  <c:v>26.6</c:v>
                </c:pt>
                <c:pt idx="3">
                  <c:v>32.200000000000003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3E-BB49-85AC-01BAB6843DAE}"/>
            </c:ext>
          </c:extLst>
        </c:ser>
        <c:ser>
          <c:idx val="2"/>
          <c:order val="2"/>
          <c:tx>
            <c:strRef>
              <c:f>List1!$D$10</c:f>
              <c:strCache>
                <c:ptCount val="1"/>
                <c:pt idx="0">
                  <c:v>Dobrý</c:v>
                </c:pt>
              </c:strCache>
            </c:strRef>
          </c:tx>
          <c:spPr>
            <a:solidFill>
              <a:srgbClr val="A7D7C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List1!$A$11:$A$14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List1!$D$11:$D$14</c:f>
              <c:numCache>
                <c:formatCode>General</c:formatCode>
                <c:ptCount val="4"/>
                <c:pt idx="0">
                  <c:v>23.9</c:v>
                </c:pt>
                <c:pt idx="1">
                  <c:v>26.8</c:v>
                </c:pt>
                <c:pt idx="2">
                  <c:v>26.200000000000003</c:v>
                </c:pt>
                <c:pt idx="3">
                  <c:v>30.8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3E-BB49-85AC-01BAB6843DAE}"/>
            </c:ext>
          </c:extLst>
        </c:ser>
        <c:ser>
          <c:idx val="3"/>
          <c:order val="3"/>
          <c:tx>
            <c:strRef>
              <c:f>List1!$E$10</c:f>
              <c:strCache>
                <c:ptCount val="1"/>
                <c:pt idx="0">
                  <c:v>Velmi dobrý</c:v>
                </c:pt>
              </c:strCache>
            </c:strRef>
          </c:tx>
          <c:spPr>
            <a:solidFill>
              <a:srgbClr val="64A18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List1!$A$11:$A$14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List1!$E$11:$E$14</c:f>
              <c:numCache>
                <c:formatCode>General</c:formatCode>
                <c:ptCount val="4"/>
                <c:pt idx="0">
                  <c:v>13.600000000000001</c:v>
                </c:pt>
                <c:pt idx="1">
                  <c:v>20.399999999999999</c:v>
                </c:pt>
                <c:pt idx="2">
                  <c:v>21.2</c:v>
                </c:pt>
                <c:pt idx="3">
                  <c:v>16.3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43E-BB49-85AC-01BAB6843DA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1863008"/>
        <c:axId val="1718694832"/>
      </c:barChart>
      <c:catAx>
        <c:axId val="71863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18694832"/>
        <c:crosses val="autoZero"/>
        <c:auto val="1"/>
        <c:lblAlgn val="ctr"/>
        <c:lblOffset val="100"/>
        <c:noMultiLvlLbl val="0"/>
      </c:catAx>
      <c:valAx>
        <c:axId val="1718694832"/>
        <c:scaling>
          <c:orientation val="minMax"/>
          <c:max val="100"/>
        </c:scaling>
        <c:delete val="1"/>
        <c:axPos val="b"/>
        <c:numFmt formatCode="General" sourceLinked="1"/>
        <c:majorTickMark val="none"/>
        <c:minorTickMark val="none"/>
        <c:tickLblPos val="nextTo"/>
        <c:crossAx val="7186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List1!$A$9</c:f>
              <c:strCache>
                <c:ptCount val="1"/>
                <c:pt idx="0">
                  <c:v>Žádná - minimální</c:v>
                </c:pt>
              </c:strCache>
            </c:strRef>
          </c:tx>
          <c:spPr>
            <a:solidFill>
              <a:srgbClr val="64A18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List1!$B$8:$D$8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List1!$B$9:$D$9</c:f>
              <c:numCache>
                <c:formatCode>0.0</c:formatCode>
                <c:ptCount val="3"/>
                <c:pt idx="0">
                  <c:v>44.4</c:v>
                </c:pt>
                <c:pt idx="1">
                  <c:v>41.2</c:v>
                </c:pt>
                <c:pt idx="2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C0-B44C-86CF-D26EE008305C}"/>
            </c:ext>
          </c:extLst>
        </c:ser>
        <c:ser>
          <c:idx val="1"/>
          <c:order val="1"/>
          <c:tx>
            <c:strRef>
              <c:f>List1!$A$10</c:f>
              <c:strCache>
                <c:ptCount val="1"/>
                <c:pt idx="0">
                  <c:v>Mírná</c:v>
                </c:pt>
              </c:strCache>
            </c:strRef>
          </c:tx>
          <c:spPr>
            <a:solidFill>
              <a:srgbClr val="F2E8D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List1!$B$8:$D$8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List1!$B$10:$D$10</c:f>
              <c:numCache>
                <c:formatCode>0.0</c:formatCode>
                <c:ptCount val="3"/>
                <c:pt idx="0">
                  <c:v>26.6</c:v>
                </c:pt>
                <c:pt idx="1">
                  <c:v>27.8</c:v>
                </c:pt>
                <c:pt idx="2">
                  <c:v>33.299999999999997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C0-B44C-86CF-D26EE008305C}"/>
            </c:ext>
          </c:extLst>
        </c:ser>
        <c:ser>
          <c:idx val="2"/>
          <c:order val="2"/>
          <c:tx>
            <c:strRef>
              <c:f>List1!$A$11</c:f>
              <c:strCache>
                <c:ptCount val="1"/>
                <c:pt idx="0">
                  <c:v>Střední</c:v>
                </c:pt>
              </c:strCache>
            </c:strRef>
          </c:tx>
          <c:spPr>
            <a:solidFill>
              <a:srgbClr val="F4A26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List1!$B$8:$D$8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List1!$B$11:$D$11</c:f>
              <c:numCache>
                <c:formatCode>0.0</c:formatCode>
                <c:ptCount val="3"/>
                <c:pt idx="0">
                  <c:v>15</c:v>
                </c:pt>
                <c:pt idx="1">
                  <c:v>16.100000000000001</c:v>
                </c:pt>
                <c:pt idx="2">
                  <c:v>18.899999999999999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C0-B44C-86CF-D26EE008305C}"/>
            </c:ext>
          </c:extLst>
        </c:ser>
        <c:ser>
          <c:idx val="3"/>
          <c:order val="3"/>
          <c:tx>
            <c:strRef>
              <c:f>List1!$A$12</c:f>
              <c:strCache>
                <c:ptCount val="1"/>
                <c:pt idx="0">
                  <c:v>Těžká</c:v>
                </c:pt>
              </c:strCache>
            </c:strRef>
          </c:tx>
          <c:spPr>
            <a:solidFill>
              <a:srgbClr val="D645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List1!$B$8:$D$8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List1!$B$12:$D$12</c:f>
              <c:numCache>
                <c:formatCode>0.0</c:formatCode>
                <c:ptCount val="3"/>
                <c:pt idx="0">
                  <c:v>14</c:v>
                </c:pt>
                <c:pt idx="1">
                  <c:v>14.9</c:v>
                </c:pt>
                <c:pt idx="2">
                  <c:v>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5C0-B44C-86CF-D26EE008305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1863008"/>
        <c:axId val="1718694832"/>
      </c:barChart>
      <c:catAx>
        <c:axId val="71863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18694832"/>
        <c:crosses val="autoZero"/>
        <c:auto val="1"/>
        <c:lblAlgn val="ctr"/>
        <c:lblOffset val="100"/>
        <c:noMultiLvlLbl val="0"/>
      </c:catAx>
      <c:valAx>
        <c:axId val="1718694832"/>
        <c:scaling>
          <c:orientation val="minMax"/>
          <c:max val="100"/>
        </c:scaling>
        <c:delete val="1"/>
        <c:axPos val="b"/>
        <c:numFmt formatCode="0.0" sourceLinked="1"/>
        <c:majorTickMark val="none"/>
        <c:minorTickMark val="none"/>
        <c:tickLblPos val="nextTo"/>
        <c:crossAx val="7186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List1!$B$10</c:f>
              <c:strCache>
                <c:ptCount val="1"/>
                <c:pt idx="0">
                  <c:v>Žádná</c:v>
                </c:pt>
              </c:strCache>
            </c:strRef>
          </c:tx>
          <c:spPr>
            <a:solidFill>
              <a:srgbClr val="5B9C8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List1!$A$11:$A$14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List1!$B$11:$B$14</c:f>
              <c:numCache>
                <c:formatCode>0.0</c:formatCode>
                <c:ptCount val="4"/>
                <c:pt idx="0" formatCode="General">
                  <c:v>32.800000000000004</c:v>
                </c:pt>
                <c:pt idx="1">
                  <c:v>33.06</c:v>
                </c:pt>
                <c:pt idx="2" formatCode="General">
                  <c:v>36</c:v>
                </c:pt>
                <c:pt idx="3" formatCode="General">
                  <c:v>30.1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E8-5C42-A223-C2DBB5DAA47A}"/>
            </c:ext>
          </c:extLst>
        </c:ser>
        <c:ser>
          <c:idx val="1"/>
          <c:order val="1"/>
          <c:tx>
            <c:strRef>
              <c:f>List1!$C$10</c:f>
              <c:strCache>
                <c:ptCount val="1"/>
                <c:pt idx="0">
                  <c:v>Mírná</c:v>
                </c:pt>
              </c:strCache>
            </c:strRef>
          </c:tx>
          <c:spPr>
            <a:solidFill>
              <a:srgbClr val="F2E8D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List1!$A$11:$A$14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List1!$C$11:$C$14</c:f>
              <c:numCache>
                <c:formatCode>0.0</c:formatCode>
                <c:ptCount val="4"/>
                <c:pt idx="0" formatCode="General">
                  <c:v>29.7</c:v>
                </c:pt>
                <c:pt idx="1">
                  <c:v>28.27</c:v>
                </c:pt>
                <c:pt idx="2" formatCode="General">
                  <c:v>26.700000000000003</c:v>
                </c:pt>
                <c:pt idx="3" formatCode="General">
                  <c:v>29.8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E8-5C42-A223-C2DBB5DAA47A}"/>
            </c:ext>
          </c:extLst>
        </c:ser>
        <c:ser>
          <c:idx val="2"/>
          <c:order val="2"/>
          <c:tx>
            <c:strRef>
              <c:f>List1!$D$10</c:f>
              <c:strCache>
                <c:ptCount val="1"/>
                <c:pt idx="0">
                  <c:v>Střední</c:v>
                </c:pt>
              </c:strCache>
            </c:strRef>
          </c:tx>
          <c:spPr>
            <a:solidFill>
              <a:srgbClr val="F7D7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List1!$A$11:$A$14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List1!$D$11:$D$14</c:f>
              <c:numCache>
                <c:formatCode>0.0</c:formatCode>
                <c:ptCount val="4"/>
                <c:pt idx="0" formatCode="General">
                  <c:v>18</c:v>
                </c:pt>
                <c:pt idx="1">
                  <c:v>16.68</c:v>
                </c:pt>
                <c:pt idx="2" formatCode="General">
                  <c:v>16.900000000000002</c:v>
                </c:pt>
                <c:pt idx="3" formatCode="General">
                  <c:v>20.5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E8-5C42-A223-C2DBB5DAA47A}"/>
            </c:ext>
          </c:extLst>
        </c:ser>
        <c:ser>
          <c:idx val="3"/>
          <c:order val="3"/>
          <c:tx>
            <c:strRef>
              <c:f>List1!$E$10</c:f>
              <c:strCache>
                <c:ptCount val="1"/>
                <c:pt idx="0">
                  <c:v>Středně těžká</c:v>
                </c:pt>
              </c:strCache>
            </c:strRef>
          </c:tx>
          <c:spPr>
            <a:solidFill>
              <a:srgbClr val="F4A26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List1!$A$11:$A$14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List1!$E$11:$E$14</c:f>
              <c:numCache>
                <c:formatCode>0.0</c:formatCode>
                <c:ptCount val="4"/>
                <c:pt idx="0" formatCode="General">
                  <c:v>10.8</c:v>
                </c:pt>
                <c:pt idx="1">
                  <c:v>11.43</c:v>
                </c:pt>
                <c:pt idx="2" formatCode="General">
                  <c:v>10.8</c:v>
                </c:pt>
                <c:pt idx="3" formatCode="General">
                  <c:v>12.3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E8-5C42-A223-C2DBB5DAA47A}"/>
            </c:ext>
          </c:extLst>
        </c:ser>
        <c:ser>
          <c:idx val="4"/>
          <c:order val="4"/>
          <c:tx>
            <c:strRef>
              <c:f>List1!$F$10</c:f>
              <c:strCache>
                <c:ptCount val="1"/>
                <c:pt idx="0">
                  <c:v>Těžká</c:v>
                </c:pt>
              </c:strCache>
            </c:strRef>
          </c:tx>
          <c:spPr>
            <a:solidFill>
              <a:srgbClr val="D645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List1!$A$11:$A$14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List1!$F$11:$F$14</c:f>
              <c:numCache>
                <c:formatCode>0.0</c:formatCode>
                <c:ptCount val="4"/>
                <c:pt idx="0" formatCode="General">
                  <c:v>8.6999999999999993</c:v>
                </c:pt>
                <c:pt idx="1">
                  <c:v>10.57</c:v>
                </c:pt>
                <c:pt idx="2" formatCode="General">
                  <c:v>9.5</c:v>
                </c:pt>
                <c:pt idx="3" formatCode="General">
                  <c:v>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E8-5C42-A223-C2DBB5DAA47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1863008"/>
        <c:axId val="1718694832"/>
      </c:barChart>
      <c:catAx>
        <c:axId val="71863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18694832"/>
        <c:crosses val="autoZero"/>
        <c:auto val="1"/>
        <c:lblAlgn val="ctr"/>
        <c:lblOffset val="100"/>
        <c:noMultiLvlLbl val="0"/>
      </c:catAx>
      <c:valAx>
        <c:axId val="1718694832"/>
        <c:scaling>
          <c:orientation val="minMax"/>
          <c:max val="100"/>
        </c:scaling>
        <c:delete val="1"/>
        <c:axPos val="b"/>
        <c:numFmt formatCode="General" sourceLinked="1"/>
        <c:majorTickMark val="none"/>
        <c:minorTickMark val="none"/>
        <c:tickLblPos val="nextTo"/>
        <c:crossAx val="7186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13106823281648"/>
          <c:y val="2.645025298142821E-2"/>
          <c:w val="0.79980437577191565"/>
          <c:h val="0.8408880014495572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6,4h a méně</c:v>
                </c:pt>
              </c:strCache>
            </c:strRef>
          </c:tx>
          <c:spPr>
            <a:solidFill>
              <a:srgbClr val="D645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List1!$B$1:$C$1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List1!$B$2:$C$2</c:f>
              <c:numCache>
                <c:formatCode>###0.0</c:formatCode>
                <c:ptCount val="2"/>
                <c:pt idx="0">
                  <c:v>33</c:v>
                </c:pt>
                <c:pt idx="1">
                  <c:v>33.299999999999997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4A-7048-A586-F8BDD7D4F6E5}"/>
            </c:ext>
          </c:extLst>
        </c:ser>
        <c:ser>
          <c:idx val="1"/>
          <c:order val="1"/>
          <c:tx>
            <c:strRef>
              <c:f>List1!$A$3</c:f>
              <c:strCache>
                <c:ptCount val="1"/>
                <c:pt idx="0">
                  <c:v>6,5h až 7,4h</c:v>
                </c:pt>
              </c:strCache>
            </c:strRef>
          </c:tx>
          <c:spPr>
            <a:solidFill>
              <a:srgbClr val="F2E8D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List1!$B$1:$C$1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List1!$B$3:$C$3</c:f>
              <c:numCache>
                <c:formatCode>###0.0</c:formatCode>
                <c:ptCount val="2"/>
                <c:pt idx="0">
                  <c:v>27.6</c:v>
                </c:pt>
                <c:pt idx="1">
                  <c:v>27.4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4A-7048-A586-F8BDD7D4F6E5}"/>
            </c:ext>
          </c:extLst>
        </c:ser>
        <c:ser>
          <c:idx val="2"/>
          <c:order val="2"/>
          <c:tx>
            <c:strRef>
              <c:f>List1!$A$4</c:f>
              <c:strCache>
                <c:ptCount val="1"/>
                <c:pt idx="0">
                  <c:v>7,5h a více</c:v>
                </c:pt>
              </c:strCache>
            </c:strRef>
          </c:tx>
          <c:spPr>
            <a:solidFill>
              <a:srgbClr val="64A18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List1!$B$1:$C$1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List1!$B$4:$C$4</c:f>
              <c:numCache>
                <c:formatCode>###0.0</c:formatCode>
                <c:ptCount val="2"/>
                <c:pt idx="0">
                  <c:v>39.4</c:v>
                </c:pt>
                <c:pt idx="1">
                  <c:v>39.299999999999997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4A-7048-A586-F8BDD7D4F6E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03218304"/>
        <c:axId val="903290160"/>
      </c:barChart>
      <c:catAx>
        <c:axId val="90321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03290160"/>
        <c:crosses val="autoZero"/>
        <c:auto val="1"/>
        <c:lblAlgn val="ctr"/>
        <c:lblOffset val="100"/>
        <c:noMultiLvlLbl val="0"/>
      </c:catAx>
      <c:valAx>
        <c:axId val="903290160"/>
        <c:scaling>
          <c:orientation val="minMax"/>
          <c:max val="100"/>
        </c:scaling>
        <c:delete val="1"/>
        <c:axPos val="l"/>
        <c:numFmt formatCode="###0.0" sourceLinked="1"/>
        <c:majorTickMark val="none"/>
        <c:minorTickMark val="none"/>
        <c:tickLblPos val="nextTo"/>
        <c:crossAx val="903218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160652259412539"/>
          <c:y val="0.9411747888381824"/>
          <c:w val="0.50487287183775642"/>
          <c:h val="4.92069373503889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Výborně</c:v>
                </c:pt>
              </c:strCache>
            </c:strRef>
          </c:tx>
          <c:spPr>
            <a:solidFill>
              <a:srgbClr val="64A18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List1!$A$2:$A$10</c:f>
              <c:numCache>
                <c:formatCode>General</c:formatCod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List1!$B$2:$B$10</c:f>
              <c:numCache>
                <c:formatCode>General</c:formatCode>
                <c:ptCount val="9"/>
                <c:pt idx="0">
                  <c:v>30.7</c:v>
                </c:pt>
                <c:pt idx="1">
                  <c:v>32.200000000000003</c:v>
                </c:pt>
                <c:pt idx="2">
                  <c:v>29.799999999999997</c:v>
                </c:pt>
                <c:pt idx="3">
                  <c:v>30.599999999999998</c:v>
                </c:pt>
                <c:pt idx="4">
                  <c:v>33.1</c:v>
                </c:pt>
                <c:pt idx="5">
                  <c:v>26.900000000000002</c:v>
                </c:pt>
                <c:pt idx="6" formatCode="0.0">
                  <c:v>24.55</c:v>
                </c:pt>
                <c:pt idx="7">
                  <c:v>24.1</c:v>
                </c:pt>
                <c:pt idx="8">
                  <c:v>25.4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E8-5C42-A223-C2DBB5DAA47A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Spíše dobře</c:v>
                </c:pt>
              </c:strCache>
            </c:strRef>
          </c:tx>
          <c:spPr>
            <a:solidFill>
              <a:srgbClr val="A7D7C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List1!$A$2:$A$10</c:f>
              <c:numCache>
                <c:formatCode>General</c:formatCod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List1!$C$2:$C$10</c:f>
              <c:numCache>
                <c:formatCode>General</c:formatCode>
                <c:ptCount val="9"/>
                <c:pt idx="0">
                  <c:v>36</c:v>
                </c:pt>
                <c:pt idx="1">
                  <c:v>36.700000000000003</c:v>
                </c:pt>
                <c:pt idx="2">
                  <c:v>40.6</c:v>
                </c:pt>
                <c:pt idx="3">
                  <c:v>36.299999999999997</c:v>
                </c:pt>
                <c:pt idx="4">
                  <c:v>34.699999999999996</c:v>
                </c:pt>
                <c:pt idx="5">
                  <c:v>37.200000000000003</c:v>
                </c:pt>
                <c:pt idx="6" formatCode="0.0">
                  <c:v>37.82</c:v>
                </c:pt>
                <c:pt idx="7">
                  <c:v>38.200000000000003</c:v>
                </c:pt>
                <c:pt idx="8">
                  <c:v>38.799999999999997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E8-5C42-A223-C2DBB5DAA47A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Někdy dobře, někdy špatně</c:v>
                </c:pt>
              </c:strCache>
            </c:strRef>
          </c:tx>
          <c:spPr>
            <a:solidFill>
              <a:srgbClr val="F2E8D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List1!$A$2:$A$10</c:f>
              <c:numCache>
                <c:formatCode>General</c:formatCod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List1!$D$2:$D$10</c:f>
              <c:numCache>
                <c:formatCode>General</c:formatCode>
                <c:ptCount val="9"/>
                <c:pt idx="0">
                  <c:v>28.199999999999996</c:v>
                </c:pt>
                <c:pt idx="1">
                  <c:v>26</c:v>
                </c:pt>
                <c:pt idx="2">
                  <c:v>24.099999999999998</c:v>
                </c:pt>
                <c:pt idx="3">
                  <c:v>26.5</c:v>
                </c:pt>
                <c:pt idx="4">
                  <c:v>25.7</c:v>
                </c:pt>
                <c:pt idx="5">
                  <c:v>28.1</c:v>
                </c:pt>
                <c:pt idx="6" formatCode="0.0">
                  <c:v>29.07</c:v>
                </c:pt>
                <c:pt idx="7">
                  <c:v>29.3</c:v>
                </c:pt>
                <c:pt idx="8">
                  <c:v>26.9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E8-5C42-A223-C2DBB5DAA47A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Spíše špatně</c:v>
                </c:pt>
              </c:strCache>
            </c:strRef>
          </c:tx>
          <c:spPr>
            <a:solidFill>
              <a:srgbClr val="F4A26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List1!$A$2:$A$10</c:f>
              <c:numCache>
                <c:formatCode>General</c:formatCod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List1!$E$2:$E$10</c:f>
              <c:numCache>
                <c:formatCode>General</c:formatCode>
                <c:ptCount val="9"/>
                <c:pt idx="0">
                  <c:v>3.5999999999999996</c:v>
                </c:pt>
                <c:pt idx="1">
                  <c:v>3.2</c:v>
                </c:pt>
                <c:pt idx="2">
                  <c:v>3.5999999999999996</c:v>
                </c:pt>
                <c:pt idx="3">
                  <c:v>4.3</c:v>
                </c:pt>
                <c:pt idx="4">
                  <c:v>4.3999999999999995</c:v>
                </c:pt>
                <c:pt idx="5">
                  <c:v>5.7</c:v>
                </c:pt>
                <c:pt idx="6" formatCode="0.0">
                  <c:v>5.76</c:v>
                </c:pt>
                <c:pt idx="7">
                  <c:v>6.1</c:v>
                </c:pt>
                <c:pt idx="8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E8-5C42-A223-C2DBB5DAA47A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Špatně</c:v>
                </c:pt>
              </c:strCache>
            </c:strRef>
          </c:tx>
          <c:spPr>
            <a:solidFill>
              <a:srgbClr val="D645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List1!$A$2:$A$10</c:f>
              <c:numCache>
                <c:formatCode>General</c:formatCod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List1!$F$2:$F$10</c:f>
              <c:numCache>
                <c:formatCode>General</c:formatCode>
                <c:ptCount val="9"/>
                <c:pt idx="0">
                  <c:v>1.5</c:v>
                </c:pt>
                <c:pt idx="1">
                  <c:v>1.9</c:v>
                </c:pt>
                <c:pt idx="2">
                  <c:v>1.7999999999999998</c:v>
                </c:pt>
                <c:pt idx="3">
                  <c:v>2.2999999999999998</c:v>
                </c:pt>
                <c:pt idx="4">
                  <c:v>2.1</c:v>
                </c:pt>
                <c:pt idx="5">
                  <c:v>2.1999999999999997</c:v>
                </c:pt>
                <c:pt idx="6" formatCode="0.0">
                  <c:v>2.79</c:v>
                </c:pt>
                <c:pt idx="7">
                  <c:v>2.2999999999999998</c:v>
                </c:pt>
                <c:pt idx="8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E8-5C42-A223-C2DBB5DAA47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1863008"/>
        <c:axId val="1718694832"/>
      </c:barChart>
      <c:catAx>
        <c:axId val="71863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18694832"/>
        <c:crosses val="autoZero"/>
        <c:auto val="1"/>
        <c:lblAlgn val="ctr"/>
        <c:lblOffset val="100"/>
        <c:noMultiLvlLbl val="0"/>
      </c:catAx>
      <c:valAx>
        <c:axId val="1718694832"/>
        <c:scaling>
          <c:orientation val="minMax"/>
          <c:max val="100"/>
        </c:scaling>
        <c:delete val="1"/>
        <c:axPos val="b"/>
        <c:numFmt formatCode="General" sourceLinked="1"/>
        <c:majorTickMark val="none"/>
        <c:minorTickMark val="none"/>
        <c:tickLblPos val="nextTo"/>
        <c:crossAx val="7186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Nikdy</c:v>
                </c:pt>
              </c:strCache>
            </c:strRef>
          </c:tx>
          <c:spPr>
            <a:solidFill>
              <a:srgbClr val="64A18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List1!$A$2:$A$10</c:f>
              <c:strCach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strCache>
            </c:strRef>
          </c:cat>
          <c:val>
            <c:numRef>
              <c:f>List1!$B$2:$B$10</c:f>
              <c:numCache>
                <c:formatCode>0.0</c:formatCode>
                <c:ptCount val="9"/>
                <c:pt idx="0">
                  <c:v>77.599999999999994</c:v>
                </c:pt>
                <c:pt idx="1">
                  <c:v>78.5</c:v>
                </c:pt>
                <c:pt idx="2">
                  <c:v>75.099999999999994</c:v>
                </c:pt>
                <c:pt idx="3">
                  <c:v>74.599999999999994</c:v>
                </c:pt>
                <c:pt idx="4">
                  <c:v>80.7</c:v>
                </c:pt>
                <c:pt idx="5">
                  <c:v>83</c:v>
                </c:pt>
                <c:pt idx="6">
                  <c:v>78.099999999999994</c:v>
                </c:pt>
                <c:pt idx="7">
                  <c:v>77.099999999999994</c:v>
                </c:pt>
                <c:pt idx="8">
                  <c:v>79.3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22-4C4F-9457-77319A25AFBE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Jednou nebo dvakrát</c:v>
                </c:pt>
              </c:strCache>
            </c:strRef>
          </c:tx>
          <c:spPr>
            <a:solidFill>
              <a:srgbClr val="F2E8D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List1!$A$2:$A$10</c:f>
              <c:strCach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strCache>
            </c:strRef>
          </c:cat>
          <c:val>
            <c:numRef>
              <c:f>List1!$C$2:$C$10</c:f>
              <c:numCache>
                <c:formatCode>0.0</c:formatCode>
                <c:ptCount val="9"/>
                <c:pt idx="0">
                  <c:v>16.7</c:v>
                </c:pt>
                <c:pt idx="1">
                  <c:v>15.5</c:v>
                </c:pt>
                <c:pt idx="2">
                  <c:v>17.3</c:v>
                </c:pt>
                <c:pt idx="3">
                  <c:v>18.100000000000001</c:v>
                </c:pt>
                <c:pt idx="4">
                  <c:v>14.1</c:v>
                </c:pt>
                <c:pt idx="5">
                  <c:v>12.3</c:v>
                </c:pt>
                <c:pt idx="6">
                  <c:v>15.3</c:v>
                </c:pt>
                <c:pt idx="7">
                  <c:v>15.4</c:v>
                </c:pt>
                <c:pt idx="8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22-4C4F-9457-77319A25AFBE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Opakovaně, několikrát za rok</c:v>
                </c:pt>
              </c:strCache>
            </c:strRef>
          </c:tx>
          <c:spPr>
            <a:solidFill>
              <a:srgbClr val="F4A26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List1!$A$2:$A$10</c:f>
              <c:strCach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strCache>
            </c:strRef>
          </c:cat>
          <c:val>
            <c:numRef>
              <c:f>List1!$D$2:$D$10</c:f>
              <c:numCache>
                <c:formatCode>0.0</c:formatCode>
                <c:ptCount val="9"/>
                <c:pt idx="0">
                  <c:v>3.2</c:v>
                </c:pt>
                <c:pt idx="1">
                  <c:v>3.2</c:v>
                </c:pt>
                <c:pt idx="2">
                  <c:v>4</c:v>
                </c:pt>
                <c:pt idx="3">
                  <c:v>3.5</c:v>
                </c:pt>
                <c:pt idx="4">
                  <c:v>2.8</c:v>
                </c:pt>
                <c:pt idx="5">
                  <c:v>2.6</c:v>
                </c:pt>
                <c:pt idx="6">
                  <c:v>4</c:v>
                </c:pt>
                <c:pt idx="7">
                  <c:v>4.4000000000000004</c:v>
                </c:pt>
                <c:pt idx="8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22-4C4F-9457-77319A25AFBE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Pravidelně, skoro každý týden či den</c:v>
                </c:pt>
              </c:strCache>
            </c:strRef>
          </c:tx>
          <c:spPr>
            <a:solidFill>
              <a:srgbClr val="D645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List1!$A$2:$A$10</c:f>
              <c:strCach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strCache>
            </c:strRef>
          </c:cat>
          <c:val>
            <c:numRef>
              <c:f>List1!$E$2:$E$10</c:f>
              <c:numCache>
                <c:formatCode>0.0</c:formatCode>
                <c:ptCount val="9"/>
                <c:pt idx="0">
                  <c:v>2.5</c:v>
                </c:pt>
                <c:pt idx="1">
                  <c:v>2.9</c:v>
                </c:pt>
                <c:pt idx="2">
                  <c:v>3.6</c:v>
                </c:pt>
                <c:pt idx="3">
                  <c:v>3.7</c:v>
                </c:pt>
                <c:pt idx="4">
                  <c:v>2.4</c:v>
                </c:pt>
                <c:pt idx="5">
                  <c:v>2</c:v>
                </c:pt>
                <c:pt idx="6">
                  <c:v>2.6</c:v>
                </c:pt>
                <c:pt idx="7">
                  <c:v>3.2</c:v>
                </c:pt>
                <c:pt idx="8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22-4C4F-9457-77319A25AFB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13506624"/>
        <c:axId val="613508352"/>
      </c:barChart>
      <c:catAx>
        <c:axId val="613506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13508352"/>
        <c:crosses val="autoZero"/>
        <c:auto val="1"/>
        <c:lblAlgn val="ctr"/>
        <c:lblOffset val="100"/>
        <c:noMultiLvlLbl val="0"/>
      </c:catAx>
      <c:valAx>
        <c:axId val="613508352"/>
        <c:scaling>
          <c:orientation val="minMax"/>
          <c:max val="100"/>
        </c:scaling>
        <c:delete val="1"/>
        <c:axPos val="b"/>
        <c:numFmt formatCode="0.0" sourceLinked="1"/>
        <c:majorTickMark val="none"/>
        <c:minorTickMark val="none"/>
        <c:tickLblPos val="nextTo"/>
        <c:crossAx val="613506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List1!$A$17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D645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List1!$B$16:$J$16</c:f>
              <c:numCache>
                <c:formatCode>@</c:formatCod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List1!$B$17:$J$17</c:f>
              <c:numCache>
                <c:formatCode>General</c:formatCode>
                <c:ptCount val="9"/>
                <c:pt idx="0">
                  <c:v>54.7</c:v>
                </c:pt>
                <c:pt idx="1">
                  <c:v>51.800000000000004</c:v>
                </c:pt>
                <c:pt idx="2">
                  <c:v>42.3</c:v>
                </c:pt>
                <c:pt idx="3">
                  <c:v>40.4</c:v>
                </c:pt>
                <c:pt idx="4">
                  <c:v>45.7</c:v>
                </c:pt>
                <c:pt idx="5">
                  <c:v>52.7</c:v>
                </c:pt>
                <c:pt idx="6">
                  <c:v>49.5</c:v>
                </c:pt>
                <c:pt idx="7">
                  <c:v>50.5</c:v>
                </c:pt>
                <c:pt idx="8">
                  <c:v>51.2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76-DC4D-9259-CC48C7FC5132}"/>
            </c:ext>
          </c:extLst>
        </c:ser>
        <c:ser>
          <c:idx val="1"/>
          <c:order val="1"/>
          <c:tx>
            <c:strRef>
              <c:f>List1!$A$18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rgbClr val="64A18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List1!$B$16:$J$16</c:f>
              <c:numCache>
                <c:formatCode>@</c:formatCod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List1!$B$18:$J$18</c:f>
              <c:numCache>
                <c:formatCode>General</c:formatCode>
                <c:ptCount val="9"/>
                <c:pt idx="0">
                  <c:v>45.300000000000004</c:v>
                </c:pt>
                <c:pt idx="1">
                  <c:v>48.199999999999996</c:v>
                </c:pt>
                <c:pt idx="2">
                  <c:v>57.699999999999996</c:v>
                </c:pt>
                <c:pt idx="3">
                  <c:v>59.6</c:v>
                </c:pt>
                <c:pt idx="4">
                  <c:v>54.3</c:v>
                </c:pt>
                <c:pt idx="5">
                  <c:v>47.3</c:v>
                </c:pt>
                <c:pt idx="6">
                  <c:v>50.5</c:v>
                </c:pt>
                <c:pt idx="7">
                  <c:v>49.5</c:v>
                </c:pt>
                <c:pt idx="8">
                  <c:v>48.8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76-DC4D-9259-CC48C7FC513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1863008"/>
        <c:axId val="1718694832"/>
      </c:barChart>
      <c:catAx>
        <c:axId val="71863008"/>
        <c:scaling>
          <c:orientation val="minMax"/>
        </c:scaling>
        <c:delete val="0"/>
        <c:axPos val="l"/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18694832"/>
        <c:crosses val="autoZero"/>
        <c:auto val="1"/>
        <c:lblAlgn val="ctr"/>
        <c:lblOffset val="100"/>
        <c:noMultiLvlLbl val="0"/>
      </c:catAx>
      <c:valAx>
        <c:axId val="1718694832"/>
        <c:scaling>
          <c:orientation val="minMax"/>
          <c:max val="100"/>
        </c:scaling>
        <c:delete val="1"/>
        <c:axPos val="b"/>
        <c:numFmt formatCode="General" sourceLinked="1"/>
        <c:majorTickMark val="none"/>
        <c:minorTickMark val="none"/>
        <c:tickLblPos val="nextTo"/>
        <c:crossAx val="7186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B8B32-8658-EC41-9A8B-AB50E69D42C1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EF00F-3C85-7D43-A6F4-68E6CA5004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7262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3B02D7-344A-57DC-46FC-39957E230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433" y="1070424"/>
            <a:ext cx="11023134" cy="3151197"/>
          </a:xfrm>
          <a:prstGeom prst="rect">
            <a:avLst/>
          </a:prstGeom>
        </p:spPr>
        <p:txBody>
          <a:bodyPr anchor="ctr"/>
          <a:lstStyle>
            <a:lvl1pPr algn="ctr">
              <a:defRPr sz="4000"/>
            </a:lvl1pPr>
          </a:lstStyle>
          <a:p>
            <a:r>
              <a:rPr lang="cs-CZ" dirty="0"/>
              <a:t>Název dokumentu</a:t>
            </a:r>
          </a:p>
        </p:txBody>
      </p:sp>
    </p:spTree>
    <p:extLst>
      <p:ext uri="{BB962C8B-B14F-4D97-AF65-F5344CB8AC3E}">
        <p14:creationId xmlns:p14="http://schemas.microsoft.com/office/powerpoint/2010/main" val="1642061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3B02D7-344A-57DC-46FC-39957E230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433" y="1634448"/>
            <a:ext cx="11023134" cy="1617056"/>
          </a:xfrm>
          <a:prstGeom prst="rect">
            <a:avLst/>
          </a:prstGeom>
        </p:spPr>
        <p:txBody>
          <a:bodyPr anchor="ctr"/>
          <a:lstStyle>
            <a:lvl1pPr algn="ctr">
              <a:defRPr sz="4000"/>
            </a:lvl1pPr>
          </a:lstStyle>
          <a:p>
            <a:r>
              <a:rPr lang="cs-CZ" dirty="0"/>
              <a:t>Název kapitoly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C6BA678-45A2-2A51-712D-556883EA85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3761" y="3841813"/>
            <a:ext cx="10304478" cy="1048726"/>
          </a:xfrm>
          <a:prstGeom prst="rect">
            <a:avLst/>
          </a:prstGeom>
        </p:spPr>
        <p:txBody>
          <a:bodyPr anchor="ctr"/>
          <a:lstStyle>
            <a:lvl1pPr algn="ctr">
              <a:defRPr sz="3200"/>
            </a:lvl1pPr>
          </a:lstStyle>
          <a:p>
            <a:pPr lvl="0"/>
            <a:r>
              <a:rPr lang="cs-CZ" dirty="0"/>
              <a:t>Název podkapitoly</a:t>
            </a:r>
          </a:p>
        </p:txBody>
      </p:sp>
    </p:spTree>
    <p:extLst>
      <p:ext uri="{BB962C8B-B14F-4D97-AF65-F5344CB8AC3E}">
        <p14:creationId xmlns:p14="http://schemas.microsoft.com/office/powerpoint/2010/main" val="3294309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ástupný text 24">
            <a:extLst>
              <a:ext uri="{FF2B5EF4-FFF2-40B4-BE49-F238E27FC236}">
                <a16:creationId xmlns:a16="http://schemas.microsoft.com/office/drawing/2014/main" id="{26E95E33-2F2A-F3DA-0225-EEE077166C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3" y="938988"/>
            <a:ext cx="11307554" cy="5113145"/>
          </a:xfrm>
          <a:prstGeom prst="rect">
            <a:avLst/>
          </a:prstGeom>
          <a:ln w="12700">
            <a:noFill/>
          </a:ln>
        </p:spPr>
        <p:txBody>
          <a:bodyPr lIns="180000" tIns="180000" rIns="180000" bIns="36000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" name="Nadpis 14">
            <a:extLst>
              <a:ext uri="{FF2B5EF4-FFF2-40B4-BE49-F238E27FC236}">
                <a16:creationId xmlns:a16="http://schemas.microsoft.com/office/drawing/2014/main" id="{12BF14BC-048B-A0C3-C9B3-A1646B18F7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216"/>
            <a:ext cx="10515600" cy="493893"/>
          </a:xfrm>
          <a:prstGeom prst="rect">
            <a:avLst/>
          </a:prstGeom>
        </p:spPr>
        <p:txBody>
          <a:bodyPr/>
          <a:lstStyle>
            <a:lvl1pPr>
              <a:defRPr sz="4000" b="1"/>
            </a:lvl1pPr>
          </a:lstStyle>
          <a:p>
            <a:r>
              <a:rPr lang="cs-CZ" dirty="0"/>
              <a:t>Název kapitoly</a:t>
            </a:r>
          </a:p>
        </p:txBody>
      </p:sp>
    </p:spTree>
    <p:extLst>
      <p:ext uri="{BB962C8B-B14F-4D97-AF65-F5344CB8AC3E}">
        <p14:creationId xmlns:p14="http://schemas.microsoft.com/office/powerpoint/2010/main" val="2824932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93" userDrawn="1">
          <p15:clr>
            <a:srgbClr val="FBAE40"/>
          </p15:clr>
        </p15:guide>
        <p15:guide id="2" orient="horz" pos="1134" userDrawn="1">
          <p15:clr>
            <a:srgbClr val="FBAE40"/>
          </p15:clr>
        </p15:guide>
        <p15:guide id="3" orient="horz" pos="951" userDrawn="1">
          <p15:clr>
            <a:srgbClr val="FBAE40"/>
          </p15:clr>
        </p15:guide>
        <p15:guide id="4" pos="746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4">
            <a:extLst>
              <a:ext uri="{FF2B5EF4-FFF2-40B4-BE49-F238E27FC236}">
                <a16:creationId xmlns:a16="http://schemas.microsoft.com/office/drawing/2014/main" id="{452DBFFC-1E51-7BD7-20A5-F155337FD4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216"/>
            <a:ext cx="10515600" cy="493893"/>
          </a:xfrm>
          <a:prstGeom prst="rect">
            <a:avLst/>
          </a:prstGeom>
        </p:spPr>
        <p:txBody>
          <a:bodyPr/>
          <a:lstStyle>
            <a:lvl1pPr>
              <a:defRPr sz="4000" b="1"/>
            </a:lvl1pPr>
          </a:lstStyle>
          <a:p>
            <a:r>
              <a:rPr lang="cs-CZ" dirty="0"/>
              <a:t>Název kapitoly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A8289029-FCED-EFF2-D1C1-7B02E0BC48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9378" y="956590"/>
            <a:ext cx="9142247" cy="27349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podkapitoly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0419AEC0-51C8-C68D-B1D6-9AEAD2B464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68002" y="956590"/>
            <a:ext cx="1889035" cy="2734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Výsledky jsou uvedeny v %</a:t>
            </a:r>
          </a:p>
        </p:txBody>
      </p:sp>
      <p:sp>
        <p:nvSpPr>
          <p:cNvPr id="33" name="Zástupný objekt grafu 32">
            <a:extLst>
              <a:ext uri="{FF2B5EF4-FFF2-40B4-BE49-F238E27FC236}">
                <a16:creationId xmlns:a16="http://schemas.microsoft.com/office/drawing/2014/main" id="{854A0A81-4CC5-8123-F336-F62F5850224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34963" y="1384280"/>
            <a:ext cx="11522074" cy="470854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2264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838">
          <p15:clr>
            <a:srgbClr val="FBAE40"/>
          </p15:clr>
        </p15:guide>
        <p15:guide id="3" orient="horz" pos="504">
          <p15:clr>
            <a:srgbClr val="FBAE40"/>
          </p15:clr>
        </p15:guide>
        <p15:guide id="4" pos="2593">
          <p15:clr>
            <a:srgbClr val="FBAE40"/>
          </p15:clr>
        </p15:guide>
        <p15:guide id="5" pos="27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4">
            <a:extLst>
              <a:ext uri="{FF2B5EF4-FFF2-40B4-BE49-F238E27FC236}">
                <a16:creationId xmlns:a16="http://schemas.microsoft.com/office/drawing/2014/main" id="{452DBFFC-1E51-7BD7-20A5-F155337FD4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216"/>
            <a:ext cx="10515600" cy="493893"/>
          </a:xfrm>
          <a:prstGeom prst="rect">
            <a:avLst/>
          </a:prstGeom>
        </p:spPr>
        <p:txBody>
          <a:bodyPr/>
          <a:lstStyle>
            <a:lvl1pPr>
              <a:defRPr sz="4000" b="1"/>
            </a:lvl1pPr>
          </a:lstStyle>
          <a:p>
            <a:r>
              <a:rPr lang="cs-CZ" dirty="0"/>
              <a:t>Název kapitoly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A8289029-FCED-EFF2-D1C1-7B02E0BC48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9378" y="956590"/>
            <a:ext cx="9142247" cy="27349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podkapitoly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0419AEC0-51C8-C68D-B1D6-9AEAD2B464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68002" y="956590"/>
            <a:ext cx="1889035" cy="2734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Výsledky jsou uvedeny v %</a:t>
            </a:r>
          </a:p>
        </p:txBody>
      </p:sp>
      <p:sp>
        <p:nvSpPr>
          <p:cNvPr id="31" name="Zástupný text 24">
            <a:extLst>
              <a:ext uri="{FF2B5EF4-FFF2-40B4-BE49-F238E27FC236}">
                <a16:creationId xmlns:a16="http://schemas.microsoft.com/office/drawing/2014/main" id="{9E15B1BD-5B09-AB56-2E4A-CA57F4C2BE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6403" y="1410430"/>
            <a:ext cx="3632849" cy="4639992"/>
          </a:xfrm>
          <a:prstGeom prst="rect">
            <a:avLst/>
          </a:prstGeom>
          <a:ln w="12700">
            <a:noFill/>
          </a:ln>
        </p:spPr>
        <p:txBody>
          <a:bodyPr lIns="180000" tIns="180000" rIns="180000" bIns="36000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33" name="Zástupný objekt grafu 32">
            <a:extLst>
              <a:ext uri="{FF2B5EF4-FFF2-40B4-BE49-F238E27FC236}">
                <a16:creationId xmlns:a16="http://schemas.microsoft.com/office/drawing/2014/main" id="{854A0A81-4CC5-8123-F336-F62F5850224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206240" y="1359342"/>
            <a:ext cx="7650797" cy="5280442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8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838" userDrawn="1">
          <p15:clr>
            <a:srgbClr val="FBAE40"/>
          </p15:clr>
        </p15:guide>
        <p15:guide id="3" orient="horz" pos="504" userDrawn="1">
          <p15:clr>
            <a:srgbClr val="FBAE40"/>
          </p15:clr>
        </p15:guide>
        <p15:guide id="4" pos="2593" userDrawn="1">
          <p15:clr>
            <a:srgbClr val="FBAE40"/>
          </p15:clr>
        </p15:guide>
        <p15:guide id="5" pos="27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5">
            <a:extLst>
              <a:ext uri="{FF2B5EF4-FFF2-40B4-BE49-F238E27FC236}">
                <a16:creationId xmlns:a16="http://schemas.microsoft.com/office/drawing/2014/main" id="{E6B22BE7-C7F1-DD97-7BD9-A55DE8A4DB7B}"/>
              </a:ext>
            </a:extLst>
          </p:cNvPr>
          <p:cNvSpPr/>
          <p:nvPr userDrawn="1"/>
        </p:nvSpPr>
        <p:spPr>
          <a:xfrm>
            <a:off x="337344" y="537489"/>
            <a:ext cx="11517312" cy="4071840"/>
          </a:xfrm>
          <a:prstGeom prst="roundRect">
            <a:avLst/>
          </a:prstGeom>
          <a:solidFill>
            <a:srgbClr val="271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1846A98-8181-4234-941C-53E46E0C77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4184" y="5303415"/>
            <a:ext cx="2586990" cy="114977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539C4A6D-0397-15E1-CD78-235FB0285C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52452" y="5231568"/>
            <a:ext cx="3070861" cy="122162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9EB63EF-6E7D-219C-4916-6B640386AD9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54591" y="5231568"/>
            <a:ext cx="1275608" cy="120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761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65" userDrawn="1">
          <p15:clr>
            <a:srgbClr val="F26B43"/>
          </p15:clr>
        </p15:guide>
        <p15:guide id="2" pos="211" userDrawn="1">
          <p15:clr>
            <a:srgbClr val="F26B43"/>
          </p15:clr>
        </p15:guide>
        <p15:guide id="3" pos="746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5">
            <a:extLst>
              <a:ext uri="{FF2B5EF4-FFF2-40B4-BE49-F238E27FC236}">
                <a16:creationId xmlns:a16="http://schemas.microsoft.com/office/drawing/2014/main" id="{E6B22BE7-C7F1-DD97-7BD9-A55DE8A4DB7B}"/>
              </a:ext>
            </a:extLst>
          </p:cNvPr>
          <p:cNvSpPr/>
          <p:nvPr userDrawn="1"/>
        </p:nvSpPr>
        <p:spPr>
          <a:xfrm>
            <a:off x="334962" y="529839"/>
            <a:ext cx="11517312" cy="5101840"/>
          </a:xfrm>
          <a:prstGeom prst="roundRect">
            <a:avLst/>
          </a:prstGeom>
          <a:solidFill>
            <a:srgbClr val="271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8B06E022-41B4-FDC0-F60E-FFCC2EF500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2" y="6225540"/>
            <a:ext cx="3781426" cy="5340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7A53432-FCE7-677E-AFF6-CDEA16E644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1285" y="6269692"/>
            <a:ext cx="1102236" cy="48988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478A9CD-99DA-C8EA-1EAA-17FB97C2B7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09196" y="6247615"/>
            <a:ext cx="1231449" cy="489883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B0AE4B39-97B6-96BA-753E-71AB121C4BA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24863" y="6221686"/>
            <a:ext cx="591525" cy="56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0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65">
          <p15:clr>
            <a:srgbClr val="F26B43"/>
          </p15:clr>
        </p15:guide>
        <p15:guide id="2" pos="211">
          <p15:clr>
            <a:srgbClr val="F26B43"/>
          </p15:clr>
        </p15:guide>
        <p15:guide id="3" pos="746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3">
            <a:extLst>
              <a:ext uri="{FF2B5EF4-FFF2-40B4-BE49-F238E27FC236}">
                <a16:creationId xmlns:a16="http://schemas.microsoft.com/office/drawing/2014/main" id="{0C76645C-2F63-A869-915D-70595366ED26}"/>
              </a:ext>
            </a:extLst>
          </p:cNvPr>
          <p:cNvSpPr/>
          <p:nvPr userDrawn="1"/>
        </p:nvSpPr>
        <p:spPr>
          <a:xfrm>
            <a:off x="334963" y="142340"/>
            <a:ext cx="11522075" cy="682119"/>
          </a:xfrm>
          <a:prstGeom prst="roundRect">
            <a:avLst/>
          </a:prstGeom>
          <a:solidFill>
            <a:srgbClr val="271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4000" b="1" dirty="0"/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23B36853-FB7E-08EF-6BD5-B21C4154AEC6}"/>
              </a:ext>
            </a:extLst>
          </p:cNvPr>
          <p:cNvSpPr/>
          <p:nvPr userDrawn="1"/>
        </p:nvSpPr>
        <p:spPr>
          <a:xfrm>
            <a:off x="334962" y="884780"/>
            <a:ext cx="11522074" cy="5216917"/>
          </a:xfrm>
          <a:prstGeom prst="roundRect">
            <a:avLst>
              <a:gd name="adj" fmla="val 2111"/>
            </a:avLst>
          </a:prstGeom>
          <a:solidFill>
            <a:schemeClr val="bg1"/>
          </a:solidFill>
          <a:ln>
            <a:solidFill>
              <a:srgbClr val="CB0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symbol pro zápatí 1">
            <a:extLst>
              <a:ext uri="{FF2B5EF4-FFF2-40B4-BE49-F238E27FC236}">
                <a16:creationId xmlns:a16="http://schemas.microsoft.com/office/drawing/2014/main" id="{0605B66E-EF3D-7F21-477C-761FC37268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2" y="6225540"/>
            <a:ext cx="3781426" cy="5340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9FE21A6-CC1B-E129-BF8A-B4D11A8655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1285" y="6269692"/>
            <a:ext cx="1102236" cy="48988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5A6F7F0-E8AB-9F37-6A8B-1A673E4DC7A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09196" y="6247615"/>
            <a:ext cx="1231449" cy="48988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F7FF89AD-2FF2-87F0-2543-20D7FAD89FF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24863" y="6221686"/>
            <a:ext cx="591525" cy="56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6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58" userDrawn="1">
          <p15:clr>
            <a:srgbClr val="F26B43"/>
          </p15:clr>
        </p15:guide>
        <p15:guide id="2" pos="211">
          <p15:clr>
            <a:srgbClr val="F26B43"/>
          </p15:clr>
        </p15:guide>
        <p15:guide id="3" pos="746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9">
            <a:extLst>
              <a:ext uri="{FF2B5EF4-FFF2-40B4-BE49-F238E27FC236}">
                <a16:creationId xmlns:a16="http://schemas.microsoft.com/office/drawing/2014/main" id="{A458A967-1D69-72E4-A23D-4D7D1736D6FF}"/>
              </a:ext>
            </a:extLst>
          </p:cNvPr>
          <p:cNvSpPr/>
          <p:nvPr userDrawn="1"/>
        </p:nvSpPr>
        <p:spPr>
          <a:xfrm>
            <a:off x="334962" y="884352"/>
            <a:ext cx="11522075" cy="404802"/>
          </a:xfrm>
          <a:prstGeom prst="roundRect">
            <a:avLst/>
          </a:prstGeom>
          <a:solidFill>
            <a:srgbClr val="D84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1600" b="1" dirty="0"/>
          </a:p>
        </p:txBody>
      </p:sp>
      <p:sp>
        <p:nvSpPr>
          <p:cNvPr id="3" name="Zaoblený obdélník 3">
            <a:extLst>
              <a:ext uri="{FF2B5EF4-FFF2-40B4-BE49-F238E27FC236}">
                <a16:creationId xmlns:a16="http://schemas.microsoft.com/office/drawing/2014/main" id="{CA50EEE6-0F52-F717-38A2-83354FC5B9B4}"/>
              </a:ext>
            </a:extLst>
          </p:cNvPr>
          <p:cNvSpPr/>
          <p:nvPr userDrawn="1"/>
        </p:nvSpPr>
        <p:spPr>
          <a:xfrm>
            <a:off x="334963" y="142340"/>
            <a:ext cx="11522075" cy="682119"/>
          </a:xfrm>
          <a:prstGeom prst="roundRect">
            <a:avLst/>
          </a:prstGeom>
          <a:solidFill>
            <a:srgbClr val="271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4000" b="1" dirty="0"/>
          </a:p>
        </p:txBody>
      </p:sp>
      <p:sp>
        <p:nvSpPr>
          <p:cNvPr id="4" name="Zástupný symbol pro zápatí 1">
            <a:extLst>
              <a:ext uri="{FF2B5EF4-FFF2-40B4-BE49-F238E27FC236}">
                <a16:creationId xmlns:a16="http://schemas.microsoft.com/office/drawing/2014/main" id="{E166AE8A-189E-C570-9DD7-7FB221922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2" y="6225540"/>
            <a:ext cx="3781426" cy="5340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3D1E738-6577-8255-AAFC-E597FE6F02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1285" y="6269692"/>
            <a:ext cx="1102236" cy="48988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7EBA495-9295-103D-C223-654E73F5E85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09196" y="6247615"/>
            <a:ext cx="1231449" cy="48988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00B509C-503C-7713-9A03-9BA946432FB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24863" y="6221686"/>
            <a:ext cx="591525" cy="56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22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11">
          <p15:clr>
            <a:srgbClr val="F26B43"/>
          </p15:clr>
        </p15:guide>
        <p15:guide id="3" pos="7469">
          <p15:clr>
            <a:srgbClr val="F26B43"/>
          </p15:clr>
        </p15:guide>
        <p15:guide id="4" orient="horz" pos="2260">
          <p15:clr>
            <a:srgbClr val="F26B43"/>
          </p15:clr>
        </p15:guide>
        <p15:guide id="5" pos="259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9">
            <a:extLst>
              <a:ext uri="{FF2B5EF4-FFF2-40B4-BE49-F238E27FC236}">
                <a16:creationId xmlns:a16="http://schemas.microsoft.com/office/drawing/2014/main" id="{A458A967-1D69-72E4-A23D-4D7D1736D6FF}"/>
              </a:ext>
            </a:extLst>
          </p:cNvPr>
          <p:cNvSpPr/>
          <p:nvPr userDrawn="1"/>
        </p:nvSpPr>
        <p:spPr>
          <a:xfrm>
            <a:off x="334962" y="884352"/>
            <a:ext cx="11522075" cy="404802"/>
          </a:xfrm>
          <a:prstGeom prst="roundRect">
            <a:avLst/>
          </a:prstGeom>
          <a:solidFill>
            <a:srgbClr val="CB0538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1600" b="1" dirty="0"/>
          </a:p>
        </p:txBody>
      </p:sp>
      <p:sp>
        <p:nvSpPr>
          <p:cNvPr id="3" name="Zaoblený obdélník 3">
            <a:extLst>
              <a:ext uri="{FF2B5EF4-FFF2-40B4-BE49-F238E27FC236}">
                <a16:creationId xmlns:a16="http://schemas.microsoft.com/office/drawing/2014/main" id="{CA50EEE6-0F52-F717-38A2-83354FC5B9B4}"/>
              </a:ext>
            </a:extLst>
          </p:cNvPr>
          <p:cNvSpPr/>
          <p:nvPr userDrawn="1"/>
        </p:nvSpPr>
        <p:spPr>
          <a:xfrm>
            <a:off x="334963" y="142340"/>
            <a:ext cx="11522075" cy="682119"/>
          </a:xfrm>
          <a:prstGeom prst="roundRect">
            <a:avLst/>
          </a:prstGeom>
          <a:solidFill>
            <a:srgbClr val="271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4000" b="1" dirty="0"/>
          </a:p>
        </p:txBody>
      </p:sp>
      <p:sp>
        <p:nvSpPr>
          <p:cNvPr id="4" name="Zástupný symbol pro zápatí 1">
            <a:extLst>
              <a:ext uri="{FF2B5EF4-FFF2-40B4-BE49-F238E27FC236}">
                <a16:creationId xmlns:a16="http://schemas.microsoft.com/office/drawing/2014/main" id="{E166AE8A-189E-C570-9DD7-7FB221922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2" y="6225540"/>
            <a:ext cx="3781426" cy="5340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3D1E738-6577-8255-AAFC-E597FE6F02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1285" y="6269692"/>
            <a:ext cx="1102236" cy="48988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7EBA495-9295-103D-C223-654E73F5E85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09196" y="6247615"/>
            <a:ext cx="1231449" cy="489883"/>
          </a:xfrm>
          <a:prstGeom prst="rect">
            <a:avLst/>
          </a:prstGeom>
        </p:spPr>
      </p:pic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BFC1EC10-F4A4-F4DF-1D1F-4C2E14331C19}"/>
              </a:ext>
            </a:extLst>
          </p:cNvPr>
          <p:cNvSpPr/>
          <p:nvPr userDrawn="1"/>
        </p:nvSpPr>
        <p:spPr>
          <a:xfrm>
            <a:off x="334962" y="1349047"/>
            <a:ext cx="3781426" cy="4752650"/>
          </a:xfrm>
          <a:prstGeom prst="roundRect">
            <a:avLst>
              <a:gd name="adj" fmla="val 2111"/>
            </a:avLst>
          </a:prstGeom>
          <a:solidFill>
            <a:schemeClr val="bg1"/>
          </a:solidFill>
          <a:ln>
            <a:solidFill>
              <a:srgbClr val="CB0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E1648EF-7EBD-1A05-9ADB-C68B40A6F56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24863" y="6221686"/>
            <a:ext cx="591525" cy="56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3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11">
          <p15:clr>
            <a:srgbClr val="F26B43"/>
          </p15:clr>
        </p15:guide>
        <p15:guide id="3" pos="7469">
          <p15:clr>
            <a:srgbClr val="F26B43"/>
          </p15:clr>
        </p15:guide>
        <p15:guide id="4" orient="horz" pos="2260" userDrawn="1">
          <p15:clr>
            <a:srgbClr val="F26B43"/>
          </p15:clr>
        </p15:guide>
        <p15:guide id="5" pos="25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iris.who.int/handle/10665/373201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B46B2F-2344-7DBC-A7C0-BA9DF35DB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cs-CZ" dirty="0"/>
              <a:t>Šetření rizikového chování a duševního zdraví žáků v Praze 2016-2024</a:t>
            </a:r>
          </a:p>
        </p:txBody>
      </p:sp>
    </p:spTree>
    <p:extLst>
      <p:ext uri="{BB962C8B-B14F-4D97-AF65-F5344CB8AC3E}">
        <p14:creationId xmlns:p14="http://schemas.microsoft.com/office/powerpoint/2010/main" val="3543940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A9ED5F-F99F-4C1E-00D7-331DD2489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E99D9CD-004A-5D53-8AA0-5329497CAB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9FC5F62-A0B3-3FD9-0C29-777465738E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F8AFEC5-2D33-5805-512A-9660EF6D12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objekt grafu 5">
            <a:extLst>
              <a:ext uri="{FF2B5EF4-FFF2-40B4-BE49-F238E27FC236}">
                <a16:creationId xmlns:a16="http://schemas.microsoft.com/office/drawing/2014/main" id="{2037290B-C863-85A6-732B-091D0ED6BFC7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B332EC5B-A20C-D18C-8D66-A27F10C50C2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CE9E8EA-1A03-3BF2-8DF6-AEB7E84C2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697" y="0"/>
            <a:ext cx="4848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431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3E6C6D-B8E6-43FC-950C-9D7261FAA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Spokojenost ve škole 2016–2024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0655251-BD2F-FF30-5813-7D5FEFBE8C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O: Jak se cítíš ve třídě mezi svými spolužáky?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79E24E6-22DD-4D17-BD8C-BCBE64305E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66EF096-2AB1-550C-F328-1E9ACBB504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962" y="1358900"/>
            <a:ext cx="3652838" cy="4639992"/>
          </a:xfrm>
        </p:spPr>
        <p:txBody>
          <a:bodyPr/>
          <a:lstStyle/>
          <a:p>
            <a:pPr marL="285750" indent="-285750" algn="just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1600" dirty="0"/>
              <a:t>V letech 2016 až 2020 narůstal podíl žáků, kteří se cítili mezi svými spolužáky spíše dobře až výborně (až na 67,8 %). V následujících letech došlo ke snížení; v posledním sledovaném roce 2024 ale došlo opět k nárůstu na 64,2 %.</a:t>
            </a:r>
          </a:p>
        </p:txBody>
      </p:sp>
      <p:graphicFrame>
        <p:nvGraphicFramePr>
          <p:cNvPr id="7" name="Zástupný objekt grafu 6">
            <a:extLst>
              <a:ext uri="{FF2B5EF4-FFF2-40B4-BE49-F238E27FC236}">
                <a16:creationId xmlns:a16="http://schemas.microsoft.com/office/drawing/2014/main" id="{4D5D30C2-1D1E-4936-A0CA-AA6D71812F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2927472"/>
              </p:ext>
            </p:extLst>
          </p:nvPr>
        </p:nvGraphicFramePr>
        <p:xfrm>
          <a:off x="4206875" y="1358900"/>
          <a:ext cx="7650163" cy="5281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13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156540-95EA-A9CF-FA35-6BDA2DBAE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Fyzické napadení 2016–2024 (oběť)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7312DE3-3220-0E8E-CAA3-37687F7122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O: Byl/a jsi někdy fyzicky napaden/a spolužákem či spolužačkou?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2AFA27E-BD51-5A70-1349-A0602F4D6E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7" name="Zástupný objekt grafu 6">
            <a:extLst>
              <a:ext uri="{FF2B5EF4-FFF2-40B4-BE49-F238E27FC236}">
                <a16:creationId xmlns:a16="http://schemas.microsoft.com/office/drawing/2014/main" id="{97988C3C-9A6D-4A67-439B-641EA9981065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531967586"/>
              </p:ext>
            </p:extLst>
          </p:nvPr>
        </p:nvGraphicFramePr>
        <p:xfrm>
          <a:off x="4206875" y="1358900"/>
          <a:ext cx="7650163" cy="5281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Zástupný text 4">
            <a:extLst>
              <a:ext uri="{FF2B5EF4-FFF2-40B4-BE49-F238E27FC236}">
                <a16:creationId xmlns:a16="http://schemas.microsoft.com/office/drawing/2014/main" id="{812FC610-2572-0562-9423-72E6D93647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962" y="1358900"/>
            <a:ext cx="3652838" cy="4639992"/>
          </a:xfrm>
        </p:spPr>
        <p:txBody>
          <a:bodyPr/>
          <a:lstStyle/>
          <a:p>
            <a:pPr marL="285750" indent="-285750" algn="just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1600" dirty="0"/>
              <a:t>S fyzickým napadením od spolužáků se v posledním sledovaném roce setkalo méně žáků (20,7 %). Podíl žáků, kteří nebyli svědkem fyzického napadení byl nejvyšší za sledované roky (71,3 %).</a:t>
            </a:r>
          </a:p>
          <a:p>
            <a:pPr marL="285750" indent="-285750" algn="just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1600" dirty="0"/>
              <a:t>Snížil se podíl žáků se zkušeností se slovním napadením na 55,9 %. Snížil se i podíl žáků, kteří se stali svědkem slovního napadení na 58,5 %.</a:t>
            </a:r>
          </a:p>
          <a:p>
            <a:pPr marL="285750" indent="-285750" algn="just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Ø"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18860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2CB902-518E-CFD6-9ED5-92CE0FC7C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Důvěra k pedagogům 2016–2024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52EA092-8C93-FC4A-DA02-76DDEDDFB2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O: Máš ve škole někoho dospělého, komu by ses svěřil/a s problémem?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7AC52D2-367B-03EC-9054-A443BA9E5B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00DD6E3-B848-FA5F-A3E6-658A9CB05B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6403" y="1410430"/>
            <a:ext cx="3542347" cy="4639992"/>
          </a:xfrm>
        </p:spPr>
        <p:txBody>
          <a:bodyPr/>
          <a:lstStyle/>
          <a:p>
            <a:pPr marL="285750" indent="-285750" algn="just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1600" dirty="0"/>
              <a:t>Problém s důvěrou v pedagogy přetrvává. Žáci dlouhodobě reportují, že ve škole nemají dospělou osobu, které by se svěřili se svým problémem (stále se jedná o nadpoloviční většinu žáků).</a:t>
            </a:r>
          </a:p>
          <a:p>
            <a:pPr marL="285750" indent="-285750" algn="just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1600" dirty="0"/>
              <a:t>Podíl žáků, kteří se někdy cítili zesměšněni učitelem/učitelkou dosáhl hodnoty 41,3 %.</a:t>
            </a:r>
          </a:p>
        </p:txBody>
      </p:sp>
      <p:graphicFrame>
        <p:nvGraphicFramePr>
          <p:cNvPr id="7" name="Zástupný objekt grafu 6">
            <a:extLst>
              <a:ext uri="{FF2B5EF4-FFF2-40B4-BE49-F238E27FC236}">
                <a16:creationId xmlns:a16="http://schemas.microsoft.com/office/drawing/2014/main" id="{F16913F0-3436-54DD-7987-4A03F6519441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741295485"/>
              </p:ext>
            </p:extLst>
          </p:nvPr>
        </p:nvGraphicFramePr>
        <p:xfrm>
          <a:off x="4206875" y="1358900"/>
          <a:ext cx="7650163" cy="5281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987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A9ED5F-F99F-4C1E-00D7-331DD2489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E99D9CD-004A-5D53-8AA0-5329497CAB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9FC5F62-A0B3-3FD9-0C29-777465738E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F8AFEC5-2D33-5805-512A-9660EF6D12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objekt grafu 5">
            <a:extLst>
              <a:ext uri="{FF2B5EF4-FFF2-40B4-BE49-F238E27FC236}">
                <a16:creationId xmlns:a16="http://schemas.microsoft.com/office/drawing/2014/main" id="{2037290B-C863-85A6-732B-091D0ED6BFC7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B332EC5B-A20C-D18C-8D66-A27F10C50C2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4B32B58-5160-42FA-225F-68FBC3F4B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697" y="0"/>
            <a:ext cx="4848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90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2C3CC5-360A-6EF6-C1EE-30D98FEF6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433" y="2406160"/>
            <a:ext cx="11023134" cy="1617056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cs-CZ" dirty="0"/>
              <a:t>První část výzkumné zprávy:</a:t>
            </a:r>
            <a:br>
              <a:rPr lang="cs-CZ" dirty="0"/>
            </a:br>
            <a:br>
              <a:rPr lang="cs-CZ" dirty="0"/>
            </a:br>
            <a:r>
              <a:rPr lang="cs-CZ" dirty="0" err="1"/>
              <a:t>wellbeing</a:t>
            </a:r>
            <a:r>
              <a:rPr lang="cs-CZ" dirty="0"/>
              <a:t>, příznaky úzkosti a deprese,                           vztahy ve škole, poruchy spánku. </a:t>
            </a:r>
          </a:p>
        </p:txBody>
      </p:sp>
    </p:spTree>
    <p:extLst>
      <p:ext uri="{BB962C8B-B14F-4D97-AF65-F5344CB8AC3E}">
        <p14:creationId xmlns:p14="http://schemas.microsoft.com/office/powerpoint/2010/main" val="2887614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9E3826D2-9EAA-885A-65A2-5C1F9F6CEF4F}"/>
              </a:ext>
            </a:extLst>
          </p:cNvPr>
          <p:cNvSpPr/>
          <p:nvPr/>
        </p:nvSpPr>
        <p:spPr>
          <a:xfrm>
            <a:off x="91078" y="6007100"/>
            <a:ext cx="5281022" cy="850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215E0D0-D9C9-95CC-653B-2A4502FD2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Srovnání se světem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B91458B-64E3-4FFC-D5B0-09CF4CAAD5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9378" y="956590"/>
            <a:ext cx="11370672" cy="273499"/>
          </a:xfrm>
        </p:spPr>
        <p:txBody>
          <a:bodyPr/>
          <a:lstStyle/>
          <a:p>
            <a:r>
              <a:rPr lang="en-US" sz="1400" dirty="0"/>
              <a:t>Health </a:t>
            </a:r>
            <a:r>
              <a:rPr lang="en-US" sz="1400" dirty="0" err="1"/>
              <a:t>Behaviour</a:t>
            </a:r>
            <a:r>
              <a:rPr lang="en-US" sz="1400" dirty="0"/>
              <a:t> in School-aged Children international report from the 2021/2022 survey </a:t>
            </a:r>
            <a:r>
              <a:rPr lang="cs-CZ" sz="1400" dirty="0"/>
              <a:t> (</a:t>
            </a:r>
            <a:r>
              <a:rPr lang="cs-CZ" sz="1400" dirty="0">
                <a:hlinkClick r:id="rId2"/>
              </a:rPr>
              <a:t>https://iris.who.int/handle/10665/373201</a:t>
            </a:r>
            <a:r>
              <a:rPr lang="cs-CZ" sz="1400" dirty="0"/>
              <a:t>)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E7EF1D3-26FC-137F-5150-CC24AC9FD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41" y="1341219"/>
            <a:ext cx="5122272" cy="272913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9B2512E-B6DA-B4EA-BAE0-54850B6F4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333658"/>
            <a:ext cx="5122272" cy="273669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F55964A-6F81-4439-254B-3E8D8F1DCC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641" y="4121307"/>
            <a:ext cx="5173072" cy="273669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4606B3BC-FE58-9E0C-9263-9B8D8D36A5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7276" y="4115795"/>
            <a:ext cx="5080996" cy="274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9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5181E6C4-0048-EAB9-BA50-5CCCCD2E9B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sz="1800" b="1" dirty="0">
                <a:solidFill>
                  <a:srgbClr val="D64550"/>
                </a:solidFill>
              </a:rPr>
              <a:t>Velikost</a:t>
            </a:r>
            <a:br>
              <a:rPr lang="cs-CZ" sz="1800" b="1" dirty="0">
                <a:solidFill>
                  <a:srgbClr val="D64550"/>
                </a:solidFill>
              </a:rPr>
            </a:br>
            <a:r>
              <a:rPr lang="cs-CZ" sz="1800" b="1" dirty="0">
                <a:solidFill>
                  <a:srgbClr val="D64550"/>
                </a:solidFill>
              </a:rPr>
              <a:t>výběru:</a:t>
            </a:r>
          </a:p>
          <a:p>
            <a:endParaRPr lang="cs-CZ" sz="1800" b="1" dirty="0">
              <a:solidFill>
                <a:srgbClr val="D64550"/>
              </a:solidFill>
            </a:endParaRPr>
          </a:p>
          <a:p>
            <a:endParaRPr lang="cs-CZ" sz="1800" b="1" dirty="0">
              <a:solidFill>
                <a:srgbClr val="D64550"/>
              </a:solidFill>
            </a:endParaRPr>
          </a:p>
          <a:p>
            <a:endParaRPr lang="cs-CZ" sz="1800" b="1" dirty="0">
              <a:solidFill>
                <a:srgbClr val="D64550"/>
              </a:solidFill>
            </a:endParaRPr>
          </a:p>
          <a:p>
            <a:endParaRPr lang="cs-CZ" sz="1800" b="1" dirty="0">
              <a:solidFill>
                <a:srgbClr val="D64550"/>
              </a:solidFill>
            </a:endParaRPr>
          </a:p>
          <a:p>
            <a:endParaRPr lang="cs-CZ" sz="1400" dirty="0"/>
          </a:p>
          <a:p>
            <a:r>
              <a:rPr lang="cs-CZ" sz="1800" b="1" dirty="0">
                <a:solidFill>
                  <a:srgbClr val="D64550"/>
                </a:solidFill>
              </a:rPr>
              <a:t>Termíny</a:t>
            </a:r>
            <a:br>
              <a:rPr lang="cs-CZ" sz="1800" b="1" dirty="0">
                <a:solidFill>
                  <a:srgbClr val="D64550"/>
                </a:solidFill>
              </a:rPr>
            </a:br>
            <a:r>
              <a:rPr lang="cs-CZ" sz="1800" b="1" dirty="0">
                <a:solidFill>
                  <a:srgbClr val="D64550"/>
                </a:solidFill>
              </a:rPr>
              <a:t>dotazování:</a:t>
            </a:r>
            <a:endParaRPr lang="cs-CZ" sz="1400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9643C3F-A770-D961-6D11-BE3C6CD8F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Metodika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A53902B-9D11-2850-5600-EC5724754527}"/>
              </a:ext>
            </a:extLst>
          </p:cNvPr>
          <p:cNvSpPr txBox="1"/>
          <p:nvPr/>
        </p:nvSpPr>
        <p:spPr>
          <a:xfrm>
            <a:off x="2074985" y="1051426"/>
            <a:ext cx="93432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2024 – 10 238 respondentů ve věku 11 až 21 let z pražských základních škol, středních škol a gymnázií</a:t>
            </a:r>
            <a:r>
              <a:rPr lang="cs-CZ" sz="1600" baseline="30000" dirty="0"/>
              <a:t>1</a:t>
            </a:r>
            <a:endParaRPr lang="cs-CZ" sz="1600" dirty="0"/>
          </a:p>
          <a:p>
            <a:r>
              <a:rPr lang="cs-CZ" sz="1600" dirty="0"/>
              <a:t>2023 – 10 097 respondentů</a:t>
            </a:r>
          </a:p>
          <a:p>
            <a:r>
              <a:rPr lang="cs-CZ" sz="1600" dirty="0"/>
              <a:t>2022 – 13 286 respondentů</a:t>
            </a:r>
          </a:p>
          <a:p>
            <a:r>
              <a:rPr lang="cs-CZ" sz="1600" dirty="0"/>
              <a:t>2021 – 9 793 respondentů</a:t>
            </a:r>
          </a:p>
          <a:p>
            <a:r>
              <a:rPr lang="cs-CZ" sz="1600" dirty="0"/>
              <a:t>2020 – 8 724 respondentů</a:t>
            </a:r>
          </a:p>
          <a:p>
            <a:r>
              <a:rPr lang="cs-CZ" sz="1600" dirty="0"/>
              <a:t>2019 – 9 278 respondentů</a:t>
            </a:r>
          </a:p>
          <a:p>
            <a:r>
              <a:rPr lang="cs-CZ" sz="1600" dirty="0"/>
              <a:t>2018 – 8 482 respondentů</a:t>
            </a:r>
          </a:p>
          <a:p>
            <a:r>
              <a:rPr lang="cs-CZ" sz="1600" dirty="0"/>
              <a:t>2017 – 8 644 respondentů</a:t>
            </a:r>
            <a:br>
              <a:rPr lang="cs-CZ" sz="1600" dirty="0"/>
            </a:br>
            <a:r>
              <a:rPr lang="cs-CZ" sz="1600" dirty="0"/>
              <a:t>2016 – 18 580 respondentů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7AF46FF-CF6F-4AE1-5A2C-6CDD3C3A0F6D}"/>
              </a:ext>
            </a:extLst>
          </p:cNvPr>
          <p:cNvSpPr txBox="1"/>
          <p:nvPr/>
        </p:nvSpPr>
        <p:spPr>
          <a:xfrm>
            <a:off x="2074985" y="3495560"/>
            <a:ext cx="93432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19. 11. – 18. 12. 2024</a:t>
            </a:r>
          </a:p>
          <a:p>
            <a:r>
              <a:rPr lang="cs-CZ" sz="1600" dirty="0"/>
              <a:t>16. 11. – 15. 12. 2023</a:t>
            </a:r>
          </a:p>
          <a:p>
            <a:r>
              <a:rPr lang="cs-CZ" sz="1600" dirty="0"/>
              <a:t>04. 11. – 16. 12. 2022</a:t>
            </a:r>
          </a:p>
          <a:p>
            <a:r>
              <a:rPr lang="cs-CZ" sz="1600" dirty="0"/>
              <a:t>15. 11. – 22. 12. 2021</a:t>
            </a:r>
          </a:p>
          <a:p>
            <a:r>
              <a:rPr lang="cs-CZ" sz="1600" dirty="0"/>
              <a:t>01. 12. – 23. 12. 2020</a:t>
            </a:r>
          </a:p>
          <a:p>
            <a:r>
              <a:rPr lang="cs-CZ" sz="1600" dirty="0"/>
              <a:t>21. 11. – 20. 12. 2019</a:t>
            </a:r>
          </a:p>
          <a:p>
            <a:r>
              <a:rPr lang="cs-CZ" sz="1600" dirty="0"/>
              <a:t>27. 11. – 17. 12. 2018</a:t>
            </a:r>
          </a:p>
          <a:p>
            <a:r>
              <a:rPr lang="cs-CZ" sz="1600" dirty="0"/>
              <a:t>01. 11. – 22. 11. 2017</a:t>
            </a:r>
          </a:p>
          <a:p>
            <a:r>
              <a:rPr lang="cs-CZ" sz="1600" dirty="0"/>
              <a:t>07. 11. – 27. 11. 2016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2C4DA69-B23E-98D7-E814-C3EAA5799B9D}"/>
              </a:ext>
            </a:extLst>
          </p:cNvPr>
          <p:cNvSpPr txBox="1"/>
          <p:nvPr/>
        </p:nvSpPr>
        <p:spPr>
          <a:xfrm>
            <a:off x="4982308" y="5780512"/>
            <a:ext cx="6766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aseline="30000" dirty="0"/>
              <a:t>1</a:t>
            </a:r>
            <a:r>
              <a:rPr lang="cs-CZ" sz="1200" dirty="0"/>
              <a:t>Složení výběrového souboru je pro všechna proběhlá šetření totožné, liší se pouze počtem dotazovaných.</a:t>
            </a:r>
          </a:p>
        </p:txBody>
      </p:sp>
    </p:spTree>
    <p:extLst>
      <p:ext uri="{BB962C8B-B14F-4D97-AF65-F5344CB8AC3E}">
        <p14:creationId xmlns:p14="http://schemas.microsoft.com/office/powerpoint/2010/main" val="3342427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FDE9DD-07BB-9B64-0C92-B6E6B7D14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Wellbeing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53E08E1-94E4-76AF-F336-820682B0EA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Celkové skóre – srovnání za sledované roky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7FEAFE4-2469-3CF3-5389-E592A0B50B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2261BA0-BDC9-6844-434E-B34A910089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3703" y="1372330"/>
            <a:ext cx="3632849" cy="4639992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1600" dirty="0"/>
              <a:t>Velmi nízký </a:t>
            </a:r>
            <a:r>
              <a:rPr lang="cs-CZ" sz="1600" dirty="0" err="1"/>
              <a:t>wellbeing</a:t>
            </a:r>
            <a:r>
              <a:rPr lang="cs-CZ" sz="1600" dirty="0"/>
              <a:t> v roce 2024 vykazoval nejnižší podíl žáků za všechny sledované roky. Stále se ale jedná o 20,7 % žáků.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1600" dirty="0"/>
              <a:t>Snížil se však také podíl žáků s velmi dobrým </a:t>
            </a:r>
            <a:r>
              <a:rPr lang="cs-CZ" sz="1600" dirty="0" err="1"/>
              <a:t>wellbeingem</a:t>
            </a:r>
            <a:r>
              <a:rPr lang="cs-CZ" sz="1600" dirty="0"/>
              <a:t> (na 16,3 %).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1600" dirty="0"/>
              <a:t>Dochází k tomu, že se žáci posunuli směrem do středu škály (z okrajových hodnot).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1600" dirty="0"/>
              <a:t>Dívky mají horší výsledky než chlapci.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1600" dirty="0"/>
              <a:t>U nadpoloviční většiny žáků (52,9 %) je žádoucí zvýšená podpora; u 20,7 % odborná pomoc.</a:t>
            </a:r>
          </a:p>
        </p:txBody>
      </p:sp>
      <p:graphicFrame>
        <p:nvGraphicFramePr>
          <p:cNvPr id="7" name="Zástupný objekt grafu 6">
            <a:extLst>
              <a:ext uri="{FF2B5EF4-FFF2-40B4-BE49-F238E27FC236}">
                <a16:creationId xmlns:a16="http://schemas.microsoft.com/office/drawing/2014/main" id="{DD4C77E3-1AB2-C39F-59FA-1ABA21CC86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961469"/>
              </p:ext>
            </p:extLst>
          </p:nvPr>
        </p:nvGraphicFramePr>
        <p:xfrm>
          <a:off x="4206875" y="1358900"/>
          <a:ext cx="7650163" cy="5281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862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822153-9590-A868-3EBC-0FA2951AE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Symptomy úzkosti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5F2DA4E-D2EF-CFCC-06FB-A08E5325CF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Celkové skóre – srovnání za sledované roky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A499BA6-3325-EA82-5AD1-8D2554F92F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AB3FEAF-1999-9FCB-94E8-3C144BE32D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1800" dirty="0"/>
              <a:t>Příznaky těžké úzkosti vykazuje 11,8 % žáků, dalších 18,9 % pak příznaky střední úzkosti.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1800" dirty="0"/>
              <a:t>Snížil se podíl žáků s příznaky těžké úzkosti, došlo však také k úbytku žáků bez příznaků úzkosti.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1800" dirty="0"/>
              <a:t>Dochází k tomu, že se žáci posunuli směrem do středu škály (z okrajových hodnot). 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1800" dirty="0"/>
              <a:t>Dívky mají výrazně horší výsledky než chlapci.</a:t>
            </a:r>
          </a:p>
        </p:txBody>
      </p:sp>
      <p:graphicFrame>
        <p:nvGraphicFramePr>
          <p:cNvPr id="7" name="Zástupný objekt grafu 6">
            <a:extLst>
              <a:ext uri="{FF2B5EF4-FFF2-40B4-BE49-F238E27FC236}">
                <a16:creationId xmlns:a16="http://schemas.microsoft.com/office/drawing/2014/main" id="{1A5CB2A9-68C1-2588-9679-64BC5CCE6698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192330366"/>
              </p:ext>
            </p:extLst>
          </p:nvPr>
        </p:nvGraphicFramePr>
        <p:xfrm>
          <a:off x="4206875" y="1358900"/>
          <a:ext cx="7650163" cy="5281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377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3E6C6D-B8E6-43FC-950C-9D7261FAA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Symptomy deprese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0655251-BD2F-FF30-5813-7D5FEFBE8C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Celkové skóre – srovnání za sledované roky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79E24E6-22DD-4D17-BD8C-BCBE64305E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66EF096-2AB1-550C-F328-1E9ACBB504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8463" y="1358900"/>
            <a:ext cx="3608387" cy="4639992"/>
          </a:xfrm>
        </p:spPr>
        <p:txBody>
          <a:bodyPr/>
          <a:lstStyle/>
          <a:p>
            <a:pPr marL="285750" indent="-285750" algn="just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1600" dirty="0"/>
              <a:t>Podíl žáků s příznaky těžké deprese se snížil na 7,3 %, což je nejméně za celé sledované období.</a:t>
            </a:r>
          </a:p>
          <a:p>
            <a:pPr marL="285750" indent="-285750" algn="just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1600" dirty="0"/>
              <a:t>Narostl podíl žáků s příznaky střední (20,5 %) a středně těžké (12,3 %) deprese a to na nejvyšší podíl za sledované roky.</a:t>
            </a:r>
          </a:p>
          <a:p>
            <a:pPr marL="285750" indent="-285750" algn="just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1600" dirty="0"/>
              <a:t>V roce 2024 však došlo ke snížení tohoto podílu žáků bez příznaků deprese na 30,1 %, což je nejhorší výsledek za sledované roky.</a:t>
            </a:r>
          </a:p>
          <a:p>
            <a:pPr marL="285750" indent="-285750" algn="just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1600" dirty="0"/>
              <a:t>Dochází k tomu, že se žáci posunuli směrem do středu škály                            (z okrajových hodnot).</a:t>
            </a:r>
          </a:p>
          <a:p>
            <a:pPr marL="285750" indent="-285750" algn="just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1600" dirty="0"/>
              <a:t>Výrazně horší výsledky mají dívky.</a:t>
            </a:r>
          </a:p>
          <a:p>
            <a:pPr algn="just"/>
            <a:endParaRPr lang="cs-CZ" dirty="0"/>
          </a:p>
        </p:txBody>
      </p:sp>
      <p:graphicFrame>
        <p:nvGraphicFramePr>
          <p:cNvPr id="7" name="Zástupný objekt grafu 6">
            <a:extLst>
              <a:ext uri="{FF2B5EF4-FFF2-40B4-BE49-F238E27FC236}">
                <a16:creationId xmlns:a16="http://schemas.microsoft.com/office/drawing/2014/main" id="{4D5D30C2-1D1E-4936-A0CA-AA6D71812F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1197116"/>
              </p:ext>
            </p:extLst>
          </p:nvPr>
        </p:nvGraphicFramePr>
        <p:xfrm>
          <a:off x="4206875" y="1358900"/>
          <a:ext cx="7650163" cy="5281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879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A9ED5F-F99F-4C1E-00D7-331DD2489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E99D9CD-004A-5D53-8AA0-5329497CAB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9FC5F62-A0B3-3FD9-0C29-777465738E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F8AFEC5-2D33-5805-512A-9660EF6D12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objekt grafu 5">
            <a:extLst>
              <a:ext uri="{FF2B5EF4-FFF2-40B4-BE49-F238E27FC236}">
                <a16:creationId xmlns:a16="http://schemas.microsoft.com/office/drawing/2014/main" id="{2037290B-C863-85A6-732B-091D0ED6BFC7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B332EC5B-A20C-D18C-8D66-A27F10C50C2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8352EC2-DAB3-9E2E-ECC8-CF64C481C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697" y="0"/>
            <a:ext cx="4848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15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657F3F-2F20-AEBE-8DBE-D32BD9F8C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Průměrná doba spánku 2023–2024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5D43836-C238-4F63-B6A5-18982094BF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Celkové skóre – srovnání za sledované roky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8780542-9EE6-30BF-E7B2-5D52350F89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D75458F-CE8B-CFF6-35F9-48D50FCA35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6553" y="1410430"/>
            <a:ext cx="3632849" cy="4639992"/>
          </a:xfrm>
        </p:spPr>
        <p:txBody>
          <a:bodyPr/>
          <a:lstStyle/>
          <a:p>
            <a:pPr marL="285750" indent="-285750" algn="just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1800" dirty="0"/>
              <a:t>Třetina žáků spí v noci méně než 6,5 hodin. </a:t>
            </a:r>
          </a:p>
          <a:p>
            <a:pPr marL="285750" indent="-285750" algn="just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1800" dirty="0"/>
              <a:t>Jedná se spíše o dívky (40 %) než chlapce (27,3 %).</a:t>
            </a:r>
          </a:p>
          <a:p>
            <a:pPr marL="285750" indent="-285750" algn="just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1800" dirty="0"/>
              <a:t>Pouze 39 % žáků spí v noci doporučených 7,5 hodin a více.</a:t>
            </a:r>
          </a:p>
          <a:p>
            <a:pPr marL="285750" indent="-285750" algn="just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1800" dirty="0"/>
              <a:t>Více než polovina (57,6 %) pražských žáků trpí nějakou formou insomnie, 27,3 % z nich střední až těžkou insomnií. </a:t>
            </a:r>
          </a:p>
          <a:p>
            <a:pPr marL="285750" indent="-285750" algn="just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1800" dirty="0"/>
              <a:t>Jedná se o výrazně vyšší podíl dívek (68,6 %), než chlapců (47,3 %).</a:t>
            </a:r>
          </a:p>
        </p:txBody>
      </p:sp>
      <p:graphicFrame>
        <p:nvGraphicFramePr>
          <p:cNvPr id="7" name="Zástupný objekt grafu 6">
            <a:extLst>
              <a:ext uri="{FF2B5EF4-FFF2-40B4-BE49-F238E27FC236}">
                <a16:creationId xmlns:a16="http://schemas.microsoft.com/office/drawing/2014/main" id="{5AC3193F-F90F-6F00-3474-87B063170135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902871273"/>
              </p:ext>
            </p:extLst>
          </p:nvPr>
        </p:nvGraphicFramePr>
        <p:xfrm>
          <a:off x="3517755" y="1358171"/>
          <a:ext cx="6343795" cy="5281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6F072429-0A9E-91DE-E549-F46008AEA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4300" y="2349857"/>
            <a:ext cx="2761138" cy="276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2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ulni_strana">
  <a:themeElements>
    <a:clrScheme name="Anreva_zaverecna_zprava_bila">
      <a:dk1>
        <a:srgbClr val="FFFFFF"/>
      </a:dk1>
      <a:lt1>
        <a:sysClr val="window" lastClr="FFFFFF"/>
      </a:lt1>
      <a:dk2>
        <a:srgbClr val="FFFFFF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reva_zavrecna_zprav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reva_zaverecna-zprava_master v3" id="{3F001E40-F349-B841-BDC5-B2BC9BCC5B40}" vid="{5B7E8E9C-73B1-C744-800F-5176434E4AE7}"/>
    </a:ext>
  </a:extLst>
</a:theme>
</file>

<file path=ppt/theme/theme2.xml><?xml version="1.0" encoding="utf-8"?>
<a:theme xmlns:a="http://schemas.openxmlformats.org/drawingml/2006/main" name="Nova_kapitola">
  <a:themeElements>
    <a:clrScheme name="Anreva_zaverecna_zprava_bila">
      <a:dk1>
        <a:srgbClr val="FFFFFF"/>
      </a:dk1>
      <a:lt1>
        <a:sysClr val="window" lastClr="FFFFFF"/>
      </a:lt1>
      <a:dk2>
        <a:srgbClr val="FFFFFF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reva_zavrecna_zprav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reva_zaverecna-zprava_master v3" id="{3F001E40-F349-B841-BDC5-B2BC9BCC5B40}" vid="{81818918-A87B-FB4F-8CD1-97978BF56D82}"/>
    </a:ext>
  </a:extLst>
</a:theme>
</file>

<file path=ppt/theme/theme3.xml><?xml version="1.0" encoding="utf-8"?>
<a:theme xmlns:a="http://schemas.openxmlformats.org/drawingml/2006/main" name="Textovy_slide">
  <a:themeElements>
    <a:clrScheme name="Anreva_zaverecna_zprava_cerna">
      <a:dk1>
        <a:srgbClr val="171616"/>
      </a:dk1>
      <a:lt1>
        <a:sysClr val="window" lastClr="FFFFFF"/>
      </a:lt1>
      <a:dk2>
        <a:srgbClr val="171616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reva_zavrecna_zprav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CD124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Anreva_zaverecna-zprava_master v3" id="{3F001E40-F349-B841-BDC5-B2BC9BCC5B40}" vid="{64E7032B-B43E-D948-A70C-B385DE3064FA}"/>
    </a:ext>
  </a:extLst>
</a:theme>
</file>

<file path=ppt/theme/theme4.xml><?xml version="1.0" encoding="utf-8"?>
<a:theme xmlns:a="http://schemas.openxmlformats.org/drawingml/2006/main" name="Vizualni_slide">
  <a:themeElements>
    <a:clrScheme name="Anreva_zaverecna_zprava_cerna">
      <a:dk1>
        <a:srgbClr val="171616"/>
      </a:dk1>
      <a:lt1>
        <a:sysClr val="window" lastClr="FFFFFF"/>
      </a:lt1>
      <a:dk2>
        <a:srgbClr val="171616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reva_zavrecna_zprav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CD124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Anreva_zaverecna-zprava_master v3" id="{3F001E40-F349-B841-BDC5-B2BC9BCC5B40}" vid="{0CD2A636-DCA1-FD49-B078-97198268D4C3}"/>
    </a:ext>
  </a:extLst>
</a:theme>
</file>

<file path=ppt/theme/theme5.xml><?xml version="1.0" encoding="utf-8"?>
<a:theme xmlns:a="http://schemas.openxmlformats.org/drawingml/2006/main" name="Vizualni_slide s textem">
  <a:themeElements>
    <a:clrScheme name="Anreva_zaverecna_zprava_cerna">
      <a:dk1>
        <a:srgbClr val="171616"/>
      </a:dk1>
      <a:lt1>
        <a:sysClr val="window" lastClr="FFFFFF"/>
      </a:lt1>
      <a:dk2>
        <a:srgbClr val="171616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reva_zavrecna_zprav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CD124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Anreva_zaverecna-zprava_master v3" id="{3F001E40-F349-B841-BDC5-B2BC9BCC5B40}" vid="{0294A17F-D2E4-9840-B6EC-B124B08F253E}"/>
    </a:ext>
  </a:extLst>
</a:theme>
</file>

<file path=ppt/theme/theme6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Titulni_strana</Template>
  <TotalTime>22323</TotalTime>
  <Words>784</Words>
  <Application>Microsoft Office PowerPoint</Application>
  <PresentationFormat>Širokoúhlá obrazovka</PresentationFormat>
  <Paragraphs>68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5</vt:i4>
      </vt:variant>
      <vt:variant>
        <vt:lpstr>Nadpisy snímků</vt:lpstr>
      </vt:variant>
      <vt:variant>
        <vt:i4>14</vt:i4>
      </vt:variant>
    </vt:vector>
  </HeadingPairs>
  <TitlesOfParts>
    <vt:vector size="22" baseType="lpstr">
      <vt:lpstr>Arial</vt:lpstr>
      <vt:lpstr>Calibri</vt:lpstr>
      <vt:lpstr>Wingdings</vt:lpstr>
      <vt:lpstr>Titulni_strana</vt:lpstr>
      <vt:lpstr>Nova_kapitola</vt:lpstr>
      <vt:lpstr>Textovy_slide</vt:lpstr>
      <vt:lpstr>Vizualni_slide</vt:lpstr>
      <vt:lpstr>Vizualni_slide s textem</vt:lpstr>
      <vt:lpstr>Šetření rizikového chování a duševního zdraví žáků v Praze 2016-2024</vt:lpstr>
      <vt:lpstr>První část výzkumné zprávy:  wellbeing, příznaky úzkosti a deprese,                           vztahy ve škole, poruchy spánku. </vt:lpstr>
      <vt:lpstr>Srovnání se světem</vt:lpstr>
      <vt:lpstr>Metodika</vt:lpstr>
      <vt:lpstr>Wellbeing</vt:lpstr>
      <vt:lpstr>Symptomy úzkosti</vt:lpstr>
      <vt:lpstr>Symptomy deprese</vt:lpstr>
      <vt:lpstr>Prezentace aplikace PowerPoint</vt:lpstr>
      <vt:lpstr>Průměrná doba spánku 2023–2024</vt:lpstr>
      <vt:lpstr>Prezentace aplikace PowerPoint</vt:lpstr>
      <vt:lpstr>Spokojenost ve škole 2016–2024</vt:lpstr>
      <vt:lpstr>Fyzické napadení 2016–2024 (oběť)</vt:lpstr>
      <vt:lpstr>Důvěra k pedagogům 2016–2024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Šetření rizikového chování a duševního zdraví žáků 2. stupně ZŠ a SŠ v Praze 2024</dc:title>
  <dc:creator>Dominika Matějovcová</dc:creator>
  <cp:lastModifiedBy>Roman Petrenko</cp:lastModifiedBy>
  <cp:revision>363</cp:revision>
  <dcterms:created xsi:type="dcterms:W3CDTF">2025-01-16T21:09:59Z</dcterms:created>
  <dcterms:modified xsi:type="dcterms:W3CDTF">2025-04-23T05:39:54Z</dcterms:modified>
</cp:coreProperties>
</file>